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tags/tag7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65" r:id="rId3"/>
    <p:sldId id="2941" r:id="rId4"/>
    <p:sldId id="2946" r:id="rId5"/>
    <p:sldId id="2950" r:id="rId6"/>
    <p:sldId id="2951" r:id="rId7"/>
    <p:sldId id="2948" r:id="rId8"/>
    <p:sldId id="2949" r:id="rId9"/>
    <p:sldId id="2672" r:id="rId10"/>
    <p:sldId id="2674" r:id="rId11"/>
    <p:sldId id="2947" r:id="rId12"/>
    <p:sldId id="2676" r:id="rId13"/>
    <p:sldId id="2677" r:id="rId14"/>
    <p:sldId id="393" r:id="rId15"/>
    <p:sldId id="426" r:id="rId16"/>
    <p:sldId id="2678" r:id="rId17"/>
    <p:sldId id="424" r:id="rId18"/>
    <p:sldId id="425" r:id="rId19"/>
    <p:sldId id="2679" r:id="rId20"/>
    <p:sldId id="430" r:id="rId21"/>
    <p:sldId id="402" r:id="rId22"/>
    <p:sldId id="403" r:id="rId23"/>
    <p:sldId id="422" r:id="rId24"/>
    <p:sldId id="405" r:id="rId25"/>
    <p:sldId id="406" r:id="rId26"/>
    <p:sldId id="408" r:id="rId27"/>
    <p:sldId id="2738" r:id="rId28"/>
    <p:sldId id="431" r:id="rId29"/>
    <p:sldId id="2937" r:id="rId30"/>
    <p:sldId id="2938" r:id="rId31"/>
    <p:sldId id="2939" r:id="rId32"/>
    <p:sldId id="2940" r:id="rId33"/>
    <p:sldId id="2933" r:id="rId34"/>
    <p:sldId id="2934" r:id="rId35"/>
    <p:sldId id="2935" r:id="rId36"/>
    <p:sldId id="2936" r:id="rId37"/>
    <p:sldId id="2671" r:id="rId38"/>
    <p:sldId id="263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58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BAABFB2E-B833-0C43-80C9-3C825BD25C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B9700A3-0EC2-5443-ACB8-8B11EBBA515D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5DB9391-F3CC-AB41-9105-C6DB708393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FA99E1C5-17AE-4244-AA25-DAA915775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364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EA9FD730-6A6B-6C47-B3F3-C9BB2A492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7B22005-35AD-1A4F-8B5F-5138C0D16E31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CE698B0-D292-0040-AD15-10D85CA753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AB677C1-2466-FD44-AC6F-92C23ACCF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79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5A9D9D03-FB8C-4447-9471-EEC7679A21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5F2FCB-24A8-8A40-99E3-C5E87CBA3A47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1D483C4C-F4D5-3441-9E27-3D8B20F95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648AE28-D634-EB4C-A772-D8EC20751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798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9103E-1FF4-F244-ABFD-FEA47AB2B0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BC21E-4178-2045-87E9-E707383784D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3EE4795-9E17-F844-9E63-4787919FD8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3E2C0B06-5E70-0E4B-BCCD-8A51C705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0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1BA0FEAE-5D98-3E43-B5A0-A31DAB7BD5D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668672-A6AE-9F43-A8D2-ED276C82226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10629DB-0749-DC46-A69F-B9E93F903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798A22B8-8E0D-5347-A3FF-11588BBA8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975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E6C97C12-1C58-284D-B8E4-FD7CA64DF3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FEF24F-94CC-C44A-8013-E4E854C98C42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A693228F-4055-0A48-B145-D91864602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EE90426-C84A-2C44-95A9-4769EDD96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448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03892407-7ED1-7648-B3FA-688805CC471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392674-59C3-AE43-9886-C44C4F7C3B84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02CD585-C297-204A-BCF7-532EA4716F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16E333C-37D4-9346-95B6-24BAF33604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688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E6C9738-FE4F-D542-899F-6B85EFD3BDF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55D0CC-3CDB-494E-9400-0A4157EA6520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1C39A88-3D7E-1E4D-80A2-CEAB3D5A4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AD9D6AE8-C326-444A-ADCD-968D7162E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40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5EF4A131-1579-834F-BB00-9DD01C406B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AC8528-5370-4D48-ACBC-A1F1F01A103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91A5C19-F5E7-5540-AB20-B2C456057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96904D9-FE3B-284F-B8A4-36483C6931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9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78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5F941C99-843F-8149-AB7D-7D2F7BE203A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8CB287-EA82-C145-BF4B-D2C3EA861D9F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0D1A4588-9478-E545-8D8F-4A8485B633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CFFE4319-D2E0-9845-A99A-D7264ED7A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591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BDBCDF85-5D47-CD49-9CF5-41940BCF91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A1871E-66E2-FE4C-A218-1526F0F95C8C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D443E369-CA2B-2748-9CE5-FD53680D1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549107C-7AF9-7D4F-9F4A-093660109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83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3B4D9EBE-2B61-9743-9429-19AAE59236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CFFC6B-BC75-3142-8C45-410C8399A97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5949220-24E1-114E-8730-87E9B6546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5AE4B815-F994-C144-BA71-CA03B58CC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878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A5D30055-9522-1E4C-B4E7-0FC67AFEF19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F15CC5F-FF68-0C48-9613-D15C69400175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B935437-4286-4644-ADA1-E455C2C6F7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03DAFECB-541A-AC48-94D0-9D15464DEC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541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E1ECCCF-B632-FA47-8322-C192C934E8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7B9961-85DC-5B4C-8C70-5318132EF2B8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7D6196D6-724F-9A43-8944-A4F123D00D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E0FD51F7-77F6-244A-952C-D16F4AA2A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713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446557BA-6B54-DE43-B733-C5CC95475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E78759-4F61-3941-8E91-2DEE301C440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0E93441D-D849-6F4E-AE59-0695E57462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C0059CDB-66F7-6F49-978F-8F3031779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00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0E64A1A4-0A23-D046-B1B1-5AABE9A17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987A6D-F800-3742-9311-DE884F0250B9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679EBBCD-6BFF-D548-AC47-4375A6AC91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9517691B-4750-F044-BEC1-948543307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5509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260222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478355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750486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292675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55956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1A01062B-B7D2-E64E-8ABB-99E03E734C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67F98C-13DA-DA4A-BE0F-924C40496C23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A62EF18C-5B57-4B4F-9615-B1143C703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AFFDD33-5B26-154D-BCA0-2DEB5E0EF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99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10/13/20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2pd3Y6aBa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png"/><Relationship Id="rId5" Type="http://schemas.openxmlformats.org/officeDocument/2006/relationships/image" Target="../media/image21.jpeg"/><Relationship Id="rId4" Type="http://schemas.openxmlformats.org/officeDocument/2006/relationships/image" Target="../media/image24.png"/><Relationship Id="rId9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5" Type="http://schemas.openxmlformats.org/officeDocument/2006/relationships/image" Target="../media/image33.png"/><Relationship Id="rId4" Type="http://schemas.openxmlformats.org/officeDocument/2006/relationships/hyperlink" Target="https://youtu.be/cNN_tTXABU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hyperlink" Target="https://slideplayer.com/slide/5116674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hyperlink" Target="https://youtu.be/qebjdwoZ7SQ" TargetMode="External"/><Relationship Id="rId9" Type="http://schemas.openxmlformats.org/officeDocument/2006/relationships/hyperlink" Target="https://youtu.be/QpLeWXEGiUc?t=10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toyhouse.wiki:81/index.php/2020%E5%B9%B4%E7%A7%8B%E8%AE%A1%E7%AE%97%E6%80%9D%E7%BB%B4%E5%92%8C%E7%B3%BB%E7%BB%9F%E8%AE%BE%E8%AE%A1-%E7%AC%AC4%E5%91%A8-%E9%83%91%E5%90%89%E6%BA%90#.E8.AF.BE.E7.A8.8B.E6.80.9D.E8.80.83" TargetMode="Externa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6" Type="http://schemas.openxmlformats.org/officeDocument/2006/relationships/hyperlink" Target="https://youtu.be/QpLeWXEGiUc?t=105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youtu.be/qebjdwoZ7S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6" Type="http://schemas.openxmlformats.org/officeDocument/2006/relationships/hyperlink" Target="https://youtu.be/-WSWz1H3mJg?t=559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hkmoZ8e5Qn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hyperlink" Target="https://youtu.be/_EKgwOAAWZ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5" Type="http://schemas.openxmlformats.org/officeDocument/2006/relationships/image" Target="../media/image10.png"/><Relationship Id="rId4" Type="http://schemas.openxmlformats.org/officeDocument/2006/relationships/hyperlink" Target="https://youtu.be/AADZo73yrq4?t=78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" sz="2400" dirty="0"/>
            </a:br>
            <a:r>
              <a:rPr lang="en" sz="2400" dirty="0"/>
              <a:t>The Whole Computer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Koo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3,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457450"/>
            <a:ext cx="4752975" cy="2228850"/>
          </a:xfrm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Main parts of the Hack computer:</a:t>
            </a:r>
            <a:endParaRPr lang="en-US" altLang="zh-TW" sz="1200" dirty="0">
              <a:ea typeface="新細明體" panose="02020500000000000000" pitchFamily="18" charset="-120"/>
            </a:endParaRP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Instruction memory (ROM)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Memory (RAM):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Screen (memory map)</a:t>
            </a:r>
          </a:p>
          <a:p>
            <a:pPr lvl="1"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Keyboard (memory map)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CPU</a:t>
            </a:r>
          </a:p>
          <a:p>
            <a:pPr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  <p:sp>
        <p:nvSpPr>
          <p:cNvPr id="353284" name="Rectangle 4">
            <a:extLst>
              <a:ext uri="{FF2B5EF4-FFF2-40B4-BE49-F238E27FC236}">
                <a16:creationId xmlns:a16="http://schemas.microsoft.com/office/drawing/2014/main" id="{75F3878C-8A2F-584D-B6BD-8979F5F87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93814"/>
            <a:ext cx="6318647" cy="151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85750" indent="-28575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A 16-bit Von Neumann platform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200" i="1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and the </a:t>
            </a:r>
            <a:r>
              <a:rPr lang="en-US" altLang="zh-TW" sz="1200" i="1" dirty="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are physically separate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Screen: 512 rows by 256 columns, black and white 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Keyboard: standard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Designed to execute programs written in the Hack machine language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5000"/>
              <a:buFont typeface="Wingdings" pitchFamily="2" charset="2"/>
              <a:buChar char="§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Can be easily built from the chip-set that we built so far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388963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83" grpId="0" autoUpdateAnimBg="0"/>
      <p:bldP spid="353284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F7607A0-68D9-BD4D-805B-93C4DFDD8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Main Parts of the Hack Computer</a:t>
            </a:r>
          </a:p>
        </p:txBody>
      </p:sp>
      <p:sp>
        <p:nvSpPr>
          <p:cNvPr id="353283" name="Rectangle 3">
            <a:extLst>
              <a:ext uri="{FF2B5EF4-FFF2-40B4-BE49-F238E27FC236}">
                <a16:creationId xmlns:a16="http://schemas.microsoft.com/office/drawing/2014/main" id="{F61AE7F7-3AA6-6F43-98ED-4720B8A2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1699" y="1503820"/>
            <a:ext cx="6430063" cy="2998438"/>
          </a:xfrm>
        </p:spPr>
        <p:txBody>
          <a:bodyPr/>
          <a:lstStyle/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Instruction memory (ROM)</a:t>
            </a:r>
          </a:p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Memory (RAM):</a:t>
            </a:r>
          </a:p>
          <a:p>
            <a:pPr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Data memory</a:t>
            </a:r>
          </a:p>
          <a:p>
            <a:pPr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Screen (memory map)</a:t>
            </a:r>
          </a:p>
          <a:p>
            <a:pPr>
              <a:spcBef>
                <a:spcPct val="50000"/>
              </a:spcBef>
              <a:buSzPct val="120000"/>
              <a:buFontTx/>
              <a:buChar char="•"/>
            </a:pPr>
            <a:r>
              <a:rPr lang="en-US" altLang="zh-TW" sz="1200" dirty="0">
                <a:ea typeface="新細明體" panose="02020500000000000000" pitchFamily="18" charset="-120"/>
              </a:rPr>
              <a:t>Keyboard (memory map)</a:t>
            </a:r>
          </a:p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CPU</a:t>
            </a:r>
          </a:p>
          <a:p>
            <a:pPr marL="114300" indent="0">
              <a:spcBef>
                <a:spcPct val="50000"/>
              </a:spcBef>
              <a:buSzPct val="75000"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Computer (the logic that holds everything together).</a:t>
            </a:r>
          </a:p>
        </p:txBody>
      </p:sp>
    </p:spTree>
    <p:extLst>
      <p:ext uri="{BB962C8B-B14F-4D97-AF65-F5344CB8AC3E}">
        <p14:creationId xmlns:p14="http://schemas.microsoft.com/office/powerpoint/2010/main" val="418069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28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7742BBD-4C7F-D94A-9953-EA06EA193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Instruction memory</a:t>
            </a:r>
          </a:p>
        </p:txBody>
      </p:sp>
      <p:graphicFrame>
        <p:nvGraphicFramePr>
          <p:cNvPr id="357379" name="Object 3">
            <a:extLst>
              <a:ext uri="{FF2B5EF4-FFF2-40B4-BE49-F238E27FC236}">
                <a16:creationId xmlns:a16="http://schemas.microsoft.com/office/drawing/2014/main" id="{5B3E07E3-DD4C-0C45-BFF3-FAB8C3910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15071"/>
              </p:ext>
            </p:extLst>
          </p:nvPr>
        </p:nvGraphicFramePr>
        <p:xfrm>
          <a:off x="1660701" y="1288256"/>
          <a:ext cx="3426619" cy="21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57379" name="Object 3">
                        <a:extLst>
                          <a:ext uri="{FF2B5EF4-FFF2-40B4-BE49-F238E27FC236}">
                            <a16:creationId xmlns:a16="http://schemas.microsoft.com/office/drawing/2014/main" id="{5B3E07E3-DD4C-0C45-BFF3-FAB8C3910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17085" r="37256" b="48895"/>
                      <a:stretch>
                        <a:fillRect/>
                      </a:stretch>
                    </p:blipFill>
                    <p:spPr bwMode="auto">
                      <a:xfrm>
                        <a:off x="1660701" y="1288256"/>
                        <a:ext cx="3426619" cy="2127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80" name="Rectangle 4">
            <a:extLst>
              <a:ext uri="{FF2B5EF4-FFF2-40B4-BE49-F238E27FC236}">
                <a16:creationId xmlns:a16="http://schemas.microsoft.com/office/drawing/2014/main" id="{55CE893B-29D6-AF42-A555-F797A1E6B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1308" y="3415903"/>
            <a:ext cx="6057900" cy="1727597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Function: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The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ROM</a:t>
            </a:r>
            <a:r>
              <a:rPr lang="en-US" altLang="zh-TW" sz="1200" dirty="0">
                <a:ea typeface="新細明體" panose="02020500000000000000" pitchFamily="18" charset="-120"/>
              </a:rPr>
              <a:t> is pre-loaded with a program written in the Hack machine language </a:t>
            </a:r>
          </a:p>
          <a:p>
            <a:pPr>
              <a:lnSpc>
                <a:spcPct val="90000"/>
              </a:lnSpc>
              <a:spcAft>
                <a:spcPct val="60000"/>
              </a:spcAft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The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ROM</a:t>
            </a:r>
            <a:r>
              <a:rPr lang="en-US" altLang="zh-TW" sz="1200" dirty="0">
                <a:ea typeface="新細明體" panose="02020500000000000000" pitchFamily="18" charset="-120"/>
              </a:rPr>
              <a:t> chip always emits a 16-bit number:</a:t>
            </a:r>
            <a:br>
              <a:rPr lang="en-US" altLang="zh-TW" sz="1200" dirty="0">
                <a:ea typeface="新細明體" panose="02020500000000000000" pitchFamily="18" charset="-120"/>
              </a:rPr>
            </a:br>
            <a:br>
              <a:rPr lang="en-US" altLang="zh-TW" sz="1200" dirty="0">
                <a:ea typeface="新細明體" panose="02020500000000000000" pitchFamily="18" charset="-120"/>
              </a:rPr>
            </a:b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out = ROM32K[address]</a:t>
            </a:r>
          </a:p>
          <a:p>
            <a:pPr>
              <a:lnSpc>
                <a:spcPct val="90000"/>
              </a:lnSpc>
              <a:buSzPct val="75000"/>
            </a:pPr>
            <a:r>
              <a:rPr lang="en-US" altLang="zh-TW" sz="1200" dirty="0">
                <a:ea typeface="新細明體" panose="02020500000000000000" pitchFamily="18" charset="-120"/>
              </a:rPr>
              <a:t>This number is interpreted as the </a:t>
            </a:r>
            <a:r>
              <a:rPr lang="en-US" altLang="zh-TW" sz="120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200" dirty="0">
                <a:ea typeface="新細明體" panose="02020500000000000000" pitchFamily="18" charset="-120"/>
              </a:rPr>
              <a:t>.</a:t>
            </a: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1C351E8D-0842-F548-B791-0EBC5F4A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04" y="1487685"/>
            <a:ext cx="20574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225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80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787133D-2610-AC48-9A22-972319A61A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Data memory</a:t>
            </a:r>
          </a:p>
        </p:txBody>
      </p:sp>
      <p:sp>
        <p:nvSpPr>
          <p:cNvPr id="359427" name="Rectangle 3">
            <a:extLst>
              <a:ext uri="{FF2B5EF4-FFF2-40B4-BE49-F238E27FC236}">
                <a16:creationId xmlns:a16="http://schemas.microsoft.com/office/drawing/2014/main" id="{766E3344-EE14-5447-A91A-5C1FC5E66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7086" y="628650"/>
            <a:ext cx="6221015" cy="4114800"/>
          </a:xfrm>
          <a:noFill/>
        </p:spPr>
        <p:txBody>
          <a:bodyPr/>
          <a:lstStyle/>
          <a:p>
            <a:pPr marL="134541" indent="-134541">
              <a:spcBef>
                <a:spcPct val="150000"/>
              </a:spcBef>
              <a:buNone/>
            </a:pPr>
            <a:r>
              <a:rPr lang="en-US" altLang="zh-TW" sz="1350" u="sng" dirty="0">
                <a:ea typeface="新細明體" panose="02020500000000000000" pitchFamily="18" charset="-120"/>
              </a:rPr>
              <a:t>Low-level (hardware) read/write logic: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dirty="0">
                <a:ea typeface="新細明體" panose="02020500000000000000" pitchFamily="18" charset="-120"/>
              </a:rPr>
              <a:t>To read 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RAM[</a:t>
            </a:r>
            <a:r>
              <a:rPr lang="en-US" altLang="zh-TW" sz="1200" dirty="0">
                <a:ea typeface="新細明體" panose="02020500000000000000" pitchFamily="18" charset="-120"/>
              </a:rPr>
              <a:t>k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</a:t>
            </a:r>
            <a:r>
              <a:rPr lang="en-US" altLang="zh-TW" sz="1200" dirty="0">
                <a:ea typeface="新細明體" panose="02020500000000000000" pitchFamily="18" charset="-120"/>
                <a:cs typeface="Courier New" panose="02070309020205020404" pitchFamily="49" charset="0"/>
              </a:rPr>
              <a:t>:  set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200" dirty="0">
                <a:ea typeface="新細明體" panose="02020500000000000000" pitchFamily="18" charset="-120"/>
              </a:rPr>
              <a:t> to k,</a:t>
            </a:r>
            <a:br>
              <a:rPr lang="en-US" altLang="zh-TW" sz="1200" dirty="0">
                <a:ea typeface="新細明體" panose="02020500000000000000" pitchFamily="18" charset="-120"/>
              </a:rPr>
            </a:br>
            <a:r>
              <a:rPr lang="en-US" altLang="zh-TW" sz="1200" dirty="0">
                <a:ea typeface="新細明體" panose="02020500000000000000" pitchFamily="18" charset="-120"/>
              </a:rPr>
              <a:t>                          probe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out</a:t>
            </a: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200" dirty="0">
                <a:ea typeface="新細明體" panose="02020500000000000000" pitchFamily="18" charset="-120"/>
              </a:rPr>
              <a:t>To write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200" dirty="0">
                <a:ea typeface="新細明體" panose="02020500000000000000" pitchFamily="18" charset="-120"/>
              </a:rPr>
              <a:t>k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200" dirty="0">
                <a:ea typeface="新細明體" panose="02020500000000000000" pitchFamily="18" charset="-120"/>
              </a:rPr>
              <a:t>=x:  set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address</a:t>
            </a:r>
            <a:r>
              <a:rPr lang="en-US" altLang="zh-TW" sz="1200" dirty="0">
                <a:ea typeface="新細明體" panose="02020500000000000000" pitchFamily="18" charset="-120"/>
              </a:rPr>
              <a:t> to k,</a:t>
            </a:r>
            <a:br>
              <a:rPr lang="en-US" altLang="zh-TW" sz="1200" dirty="0">
                <a:ea typeface="新細明體" panose="02020500000000000000" pitchFamily="18" charset="-120"/>
              </a:rPr>
            </a:br>
            <a:r>
              <a:rPr lang="en-US" altLang="zh-TW" sz="12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in</a:t>
            </a:r>
            <a:r>
              <a:rPr lang="en-US" altLang="zh-TW" sz="1200" dirty="0">
                <a:ea typeface="新細明體" panose="02020500000000000000" pitchFamily="18" charset="-120"/>
              </a:rPr>
              <a:t> to x, </a:t>
            </a:r>
            <a:br>
              <a:rPr lang="en-US" altLang="zh-TW" sz="1200" dirty="0">
                <a:ea typeface="新細明體" panose="02020500000000000000" pitchFamily="18" charset="-120"/>
              </a:rPr>
            </a:br>
            <a:r>
              <a:rPr lang="en-US" altLang="zh-TW" sz="1200" dirty="0">
                <a:ea typeface="新細明體" panose="02020500000000000000" pitchFamily="18" charset="-120"/>
              </a:rPr>
              <a:t>                            set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load</a:t>
            </a:r>
            <a:r>
              <a:rPr lang="en-US" altLang="zh-TW" sz="1200" dirty="0">
                <a:ea typeface="新細明體" panose="02020500000000000000" pitchFamily="18" charset="-120"/>
              </a:rPr>
              <a:t> to 1, </a:t>
            </a:r>
            <a:br>
              <a:rPr lang="en-US" altLang="zh-TW" sz="1200" dirty="0">
                <a:ea typeface="新細明體" panose="02020500000000000000" pitchFamily="18" charset="-120"/>
              </a:rPr>
            </a:br>
            <a:r>
              <a:rPr lang="en-US" altLang="zh-TW" sz="1200" dirty="0">
                <a:ea typeface="新細明體" panose="02020500000000000000" pitchFamily="18" charset="-120"/>
              </a:rPr>
              <a:t>                            run the clock</a:t>
            </a:r>
            <a:endParaRPr lang="en-US" altLang="zh-TW" sz="1350" dirty="0">
              <a:ea typeface="新細明體" panose="02020500000000000000" pitchFamily="18" charset="-120"/>
            </a:endParaRPr>
          </a:p>
          <a:p>
            <a:pPr marL="134541" indent="-134541">
              <a:spcBef>
                <a:spcPct val="130000"/>
              </a:spcBef>
              <a:buSzPct val="75000"/>
              <a:buNone/>
            </a:pPr>
            <a:r>
              <a:rPr lang="en-US" altLang="zh-TW" sz="1350" u="sng" dirty="0">
                <a:ea typeface="新細明體" panose="02020500000000000000" pitchFamily="18" charset="-120"/>
              </a:rPr>
              <a:t>High-level (OS) read/write logic: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200" dirty="0">
                <a:ea typeface="新細明體" panose="02020500000000000000" pitchFamily="18" charset="-120"/>
              </a:rPr>
              <a:t>To read 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200" dirty="0">
                <a:ea typeface="新細明體" panose="02020500000000000000" pitchFamily="18" charset="-120"/>
              </a:rPr>
              <a:t>k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200" dirty="0">
                <a:ea typeface="新細明體" panose="02020500000000000000" pitchFamily="18" charset="-120"/>
              </a:rPr>
              <a:t>:      use the OS command 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out = peek(</a:t>
            </a:r>
            <a:r>
              <a:rPr lang="en-US" altLang="zh-TW" sz="1200" dirty="0">
                <a:ea typeface="新細明體" panose="02020500000000000000" pitchFamily="18" charset="-120"/>
              </a:rPr>
              <a:t>k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200" dirty="0">
                <a:ea typeface="新細明體" panose="02020500000000000000" pitchFamily="18" charset="-120"/>
              </a:rPr>
              <a:t>To write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RAM[</a:t>
            </a:r>
            <a:r>
              <a:rPr lang="en-US" altLang="zh-TW" sz="1200" dirty="0">
                <a:ea typeface="新細明體" panose="02020500000000000000" pitchFamily="18" charset="-120"/>
              </a:rPr>
              <a:t>k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]</a:t>
            </a:r>
            <a:r>
              <a:rPr lang="en-US" altLang="zh-TW" sz="1200" dirty="0">
                <a:ea typeface="新細明體" panose="02020500000000000000" pitchFamily="18" charset="-120"/>
              </a:rPr>
              <a:t>=x:  use the OS command 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poke(</a:t>
            </a:r>
            <a:r>
              <a:rPr lang="en-US" altLang="zh-TW" sz="1200" dirty="0" err="1">
                <a:ea typeface="新細明體" panose="02020500000000000000" pitchFamily="18" charset="-120"/>
              </a:rPr>
              <a:t>k</a:t>
            </a:r>
            <a:r>
              <a:rPr lang="en-US" altLang="zh-TW" sz="105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,</a:t>
            </a:r>
            <a:r>
              <a:rPr lang="en-US" altLang="zh-TW" sz="1200" dirty="0" err="1">
                <a:ea typeface="新細明體" panose="02020500000000000000" pitchFamily="18" charset="-120"/>
              </a:rPr>
              <a:t>x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200" dirty="0">
                <a:ea typeface="新細明體" panose="02020500000000000000" pitchFamily="18" charset="-120"/>
              </a:rPr>
              <a:t> and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200" dirty="0">
                <a:ea typeface="新細明體" panose="02020500000000000000" pitchFamily="18" charset="-120"/>
              </a:rPr>
              <a:t> are OS commands whose implementation should effect the same behavior as the low-level commands</a:t>
            </a:r>
          </a:p>
          <a:p>
            <a:pPr marL="134541" indent="-134541">
              <a:spcBef>
                <a:spcPct val="100000"/>
              </a:spcBef>
              <a:buSzPct val="75000"/>
              <a:buNone/>
            </a:pPr>
            <a:r>
              <a:rPr lang="en-US" altLang="zh-TW" sz="1200" dirty="0">
                <a:ea typeface="新細明體" panose="02020500000000000000" pitchFamily="18" charset="-120"/>
              </a:rPr>
              <a:t>More about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peek</a:t>
            </a:r>
            <a:r>
              <a:rPr lang="en-US" altLang="zh-TW" sz="1200" dirty="0">
                <a:ea typeface="新細明體" panose="02020500000000000000" pitchFamily="18" charset="-120"/>
              </a:rPr>
              <a:t> and </a:t>
            </a:r>
            <a:r>
              <a:rPr lang="en-US" altLang="zh-TW" sz="1050" dirty="0">
                <a:latin typeface="Consolas" panose="020B0609020204030204" pitchFamily="49" charset="0"/>
                <a:ea typeface="新細明體" panose="02020500000000000000" pitchFamily="18" charset="-120"/>
              </a:rPr>
              <a:t>poke</a:t>
            </a:r>
            <a:r>
              <a:rPr lang="en-US" altLang="zh-TW" sz="1200" dirty="0">
                <a:ea typeface="新細明體" panose="02020500000000000000" pitchFamily="18" charset="-120"/>
              </a:rPr>
              <a:t> this later in the course, when we’ll write the OS.</a:t>
            </a:r>
          </a:p>
        </p:txBody>
      </p:sp>
      <p:grpSp>
        <p:nvGrpSpPr>
          <p:cNvPr id="18436" name="Group 7">
            <a:extLst>
              <a:ext uri="{FF2B5EF4-FFF2-40B4-BE49-F238E27FC236}">
                <a16:creationId xmlns:a16="http://schemas.microsoft.com/office/drawing/2014/main" id="{2E4F0733-832F-BD48-94EE-086A587B6A3B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400051"/>
            <a:ext cx="3186113" cy="2537222"/>
            <a:chOff x="2832" y="432"/>
            <a:chExt cx="2676" cy="2131"/>
          </a:xfrm>
        </p:grpSpPr>
        <p:graphicFrame>
          <p:nvGraphicFramePr>
            <p:cNvPr id="18437" name="Object 4">
              <a:extLst>
                <a:ext uri="{FF2B5EF4-FFF2-40B4-BE49-F238E27FC236}">
                  <a16:creationId xmlns:a16="http://schemas.microsoft.com/office/drawing/2014/main" id="{4764BACF-5612-AD4A-8379-EFAF229949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432"/>
            <a:ext cx="2676" cy="2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2" name="Visio" r:id="rId4" imgW="6045200" imgH="5930900" progId="Visio.Drawing.11">
                    <p:embed/>
                  </p:oleObj>
                </mc:Choice>
                <mc:Fallback>
                  <p:oleObj name="Visio" r:id="rId4" imgW="6045200" imgH="5930900" progId="Visio.Drawing.11">
                    <p:embed/>
                    <p:pic>
                      <p:nvPicPr>
                        <p:cNvPr id="18437" name="Object 4">
                          <a:extLst>
                            <a:ext uri="{FF2B5EF4-FFF2-40B4-BE49-F238E27FC236}">
                              <a16:creationId xmlns:a16="http://schemas.microsoft.com/office/drawing/2014/main" id="{4764BACF-5612-AD4A-8379-EFAF229949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8221" t="47249" r="27211" b="960"/>
                        <a:stretch>
                          <a:fillRect/>
                        </a:stretch>
                      </p:blipFill>
                      <p:spPr bwMode="auto">
                        <a:xfrm>
                          <a:off x="2832" y="432"/>
                          <a:ext cx="2676" cy="2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38" name="Line 9">
              <a:extLst>
                <a:ext uri="{FF2B5EF4-FFF2-40B4-BE49-F238E27FC236}">
                  <a16:creationId xmlns:a16="http://schemas.microsoft.com/office/drawing/2014/main" id="{A71ACBAB-3AF8-8548-902C-7E4683EEE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768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18439" name="Text Box 10" descr="Bouquet">
              <a:extLst>
                <a:ext uri="{FF2B5EF4-FFF2-40B4-BE49-F238E27FC236}">
                  <a16:creationId xmlns:a16="http://schemas.microsoft.com/office/drawing/2014/main" id="{7371B07B-135B-1E4F-AC16-F05A62F43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576"/>
              <a:ext cx="48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50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2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47818C-B9BF-484E-A766-7610A3F49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Screen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109FDDAB-BC32-4749-A94F-70641342B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800350"/>
            <a:ext cx="4057650" cy="1657350"/>
          </a:xfrm>
        </p:spPr>
        <p:txBody>
          <a:bodyPr/>
          <a:lstStyle/>
          <a:p>
            <a:pPr marL="0" indent="0">
              <a:lnSpc>
                <a:spcPct val="80000"/>
              </a:lnSpc>
              <a:spcBef>
                <a:spcPct val="7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Screen chip has a basic RAM chip functionality: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read logic: 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out = Screen[address]</a:t>
            </a:r>
          </a:p>
          <a:p>
            <a:pPr marL="134541" lvl="1" indent="201216">
              <a:lnSpc>
                <a:spcPct val="80000"/>
              </a:lnSpc>
              <a:spcBef>
                <a:spcPct val="70000"/>
              </a:spcBef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write logic:</a:t>
            </a:r>
            <a: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load then Screen[address] = in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Side effect:</a:t>
            </a:r>
          </a:p>
          <a:p>
            <a:pPr marL="0" indent="0">
              <a:lnSpc>
                <a:spcPct val="80000"/>
              </a:lnSpc>
              <a:spcBef>
                <a:spcPct val="10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Continuously refreshes a 256 by 512 black-and-white screen device</a:t>
            </a:r>
          </a:p>
        </p:txBody>
      </p:sp>
      <p:graphicFrame>
        <p:nvGraphicFramePr>
          <p:cNvPr id="363524" name="Object 4">
            <a:extLst>
              <a:ext uri="{FF2B5EF4-FFF2-40B4-BE49-F238E27FC236}">
                <a16:creationId xmlns:a16="http://schemas.microsoft.com/office/drawing/2014/main" id="{12921AD7-8F9B-F742-B6A5-1E6261796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4450" y="742950"/>
          <a:ext cx="4339829" cy="1782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6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63524" name="Object 4">
                        <a:extLst>
                          <a:ext uri="{FF2B5EF4-FFF2-40B4-BE49-F238E27FC236}">
                            <a16:creationId xmlns:a16="http://schemas.microsoft.com/office/drawing/2014/main" id="{12921AD7-8F9B-F742-B6A5-1E6261796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8426" r="3831" b="25191"/>
                      <a:stretch>
                        <a:fillRect/>
                      </a:stretch>
                    </p:blipFill>
                    <p:spPr bwMode="auto">
                      <a:xfrm>
                        <a:off x="1314450" y="742950"/>
                        <a:ext cx="4339829" cy="1782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">
            <a:extLst>
              <a:ext uri="{FF2B5EF4-FFF2-40B4-BE49-F238E27FC236}">
                <a16:creationId xmlns:a16="http://schemas.microsoft.com/office/drawing/2014/main" id="{044056D9-B304-F34A-9B2B-B6E918DE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628650"/>
            <a:ext cx="19431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The bit contents of the Screen chip is called the “screen memory map”</a:t>
            </a:r>
          </a:p>
        </p:txBody>
      </p:sp>
      <p:grpSp>
        <p:nvGrpSpPr>
          <p:cNvPr id="13343" name="Group 31">
            <a:extLst>
              <a:ext uri="{FF2B5EF4-FFF2-40B4-BE49-F238E27FC236}">
                <a16:creationId xmlns:a16="http://schemas.microsoft.com/office/drawing/2014/main" id="{8348BABB-E8CE-D342-882F-5123F970826D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428750"/>
            <a:ext cx="2114550" cy="3314700"/>
            <a:chOff x="3936" y="1200"/>
            <a:chExt cx="1776" cy="2784"/>
          </a:xfrm>
        </p:grpSpPr>
        <p:sp>
          <p:nvSpPr>
            <p:cNvPr id="22535" name="Rectangle 23">
              <a:extLst>
                <a:ext uri="{FF2B5EF4-FFF2-40B4-BE49-F238E27FC236}">
                  <a16:creationId xmlns:a16="http://schemas.microsoft.com/office/drawing/2014/main" id="{A5DBAADC-1774-2E40-8514-0A1601A6A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440"/>
              <a:ext cx="1728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22536" name="Picture 25">
              <a:extLst>
                <a:ext uri="{FF2B5EF4-FFF2-40B4-BE49-F238E27FC236}">
                  <a16:creationId xmlns:a16="http://schemas.microsoft.com/office/drawing/2014/main" id="{F0433914-FA86-E14B-8EA3-D5C1F5330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1584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537" name="AutoShape 26">
              <a:extLst>
                <a:ext uri="{FF2B5EF4-FFF2-40B4-BE49-F238E27FC236}">
                  <a16:creationId xmlns:a16="http://schemas.microsoft.com/office/drawing/2014/main" id="{69F4F47D-B7FE-FA41-A44C-CF8AF4229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304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90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256 by 512 B&amp;W screen</a:t>
              </a:r>
            </a:p>
          </p:txBody>
        </p:sp>
        <p:cxnSp>
          <p:nvCxnSpPr>
            <p:cNvPr id="22538" name="AutoShape 27">
              <a:extLst>
                <a:ext uri="{FF2B5EF4-FFF2-40B4-BE49-F238E27FC236}">
                  <a16:creationId xmlns:a16="http://schemas.microsoft.com/office/drawing/2014/main" id="{02BC925A-9144-AC46-BAB4-235AF50CF8D4}"/>
                </a:ext>
              </a:extLst>
            </p:cNvPr>
            <p:cNvCxnSpPr>
              <a:cxnSpLocks noChangeShapeType="1"/>
              <a:stCxn id="22537" idx="0"/>
              <a:endCxn id="22539" idx="2"/>
            </p:cNvCxnSpPr>
            <p:nvPr/>
          </p:nvCxnSpPr>
          <p:spPr bwMode="auto">
            <a:xfrm flipH="1" flipV="1">
              <a:off x="5141" y="1920"/>
              <a:ext cx="115" cy="38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539" name="Rectangle 28">
              <a:extLst>
                <a:ext uri="{FF2B5EF4-FFF2-40B4-BE49-F238E27FC236}">
                  <a16:creationId xmlns:a16="http://schemas.microsoft.com/office/drawing/2014/main" id="{D6A5950D-84A7-D643-9D35-5965A52D0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776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2540" name="Rectangle 3">
              <a:extLst>
                <a:ext uri="{FF2B5EF4-FFF2-40B4-BE49-F238E27FC236}">
                  <a16:creationId xmlns:a16="http://schemas.microsoft.com/office/drawing/2014/main" id="{34CE0CA5-968D-914B-9A80-115451F0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84"/>
              <a:ext cx="1776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lvl="1"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006600"/>
                </a:buClr>
                <a:buNone/>
              </a:pP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When loaded into the hardware simulator, the built-in </a:t>
              </a:r>
              <a:r>
                <a:rPr lang="en-US" altLang="zh-TW" sz="105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Screen.hdl</a:t>
              </a:r>
              <a:r>
                <a:rPr lang="en-US" altLang="zh-TW" sz="1200">
                  <a:solidFill>
                    <a:srgbClr val="000000"/>
                  </a:solidFill>
                  <a:ea typeface="新細明體" panose="02020500000000000000" pitchFamily="18" charset="-120"/>
                </a:rPr>
                <a:t> chip opens up a screen window; the simulator then refreshes this window from the screen memory map several times each second.</a:t>
              </a:r>
            </a:p>
          </p:txBody>
        </p:sp>
        <p:sp>
          <p:nvSpPr>
            <p:cNvPr id="22541" name="Rectangle 3">
              <a:extLst>
                <a:ext uri="{FF2B5EF4-FFF2-40B4-BE49-F238E27FC236}">
                  <a16:creationId xmlns:a16="http://schemas.microsoft.com/office/drawing/2014/main" id="{3A42E3FB-53A9-B14B-BE19-E4BCEFA78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200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screen: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051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3" grpId="0" build="p" bldLvl="2"/>
      <p:bldP spid="2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>
            <a:extLst>
              <a:ext uri="{FF2B5EF4-FFF2-40B4-BE49-F238E27FC236}">
                <a16:creationId xmlns:a16="http://schemas.microsoft.com/office/drawing/2014/main" id="{55229023-3689-5645-AB3D-DFD0C246D1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Screen memory map</a:t>
            </a:r>
          </a:p>
        </p:txBody>
      </p:sp>
      <p:sp>
        <p:nvSpPr>
          <p:cNvPr id="365572" name="Rectangle 4">
            <a:extLst>
              <a:ext uri="{FF2B5EF4-FFF2-40B4-BE49-F238E27FC236}">
                <a16:creationId xmlns:a16="http://schemas.microsoft.com/office/drawing/2014/main" id="{61C6B45C-373D-FE47-8443-D7F5FFA9337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022887" y="3581278"/>
            <a:ext cx="4672740" cy="1432423"/>
          </a:xfrm>
        </p:spPr>
        <p:txBody>
          <a:bodyPr spcFirstLastPara="1" vert="horz" wrap="square" lIns="69056" tIns="34529" rIns="0" bIns="34529" numCol="1" anchor="t" anchorCtr="0" compatLnSpc="1">
            <a:prstTxWarp prst="textNoShape">
              <a:avLst/>
            </a:prstTxWarp>
            <a:noAutofit/>
          </a:bodyPr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000" u="sng" dirty="0">
                <a:ea typeface="新細明體" panose="02020500000000000000" pitchFamily="18" charset="-120"/>
              </a:rPr>
              <a:t>How to set the </a:t>
            </a:r>
            <a:r>
              <a:rPr lang="en-US" altLang="zh-TW" sz="800" u="sng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800" u="sng" dirty="0" err="1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row,col</a:t>
            </a:r>
            <a:r>
              <a:rPr lang="en-US" altLang="zh-TW" sz="800" u="sng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r>
              <a:rPr lang="en-US" altLang="zh-TW" sz="1000" u="sng" dirty="0">
                <a:ea typeface="新細明體" panose="02020500000000000000" pitchFamily="18" charset="-120"/>
              </a:rPr>
              <a:t> pixel of the screen to black or to white: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00" dirty="0">
                <a:ea typeface="新細明體" panose="02020500000000000000" pitchFamily="18" charset="-120"/>
              </a:rPr>
              <a:t>Low-level (machine language):   Set the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col%16</a:t>
            </a:r>
            <a:r>
              <a:rPr lang="en-US" altLang="zh-TW" sz="1000" b="1" dirty="0">
                <a:solidFill>
                  <a:srgbClr val="02227C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1000" dirty="0">
                <a:ea typeface="新細明體" panose="02020500000000000000" pitchFamily="18" charset="-120"/>
              </a:rPr>
              <a:t>bit of the word found at</a:t>
            </a:r>
            <a:br>
              <a:rPr lang="en-US" altLang="zh-TW" sz="1000" dirty="0">
                <a:ea typeface="新細明體" panose="02020500000000000000" pitchFamily="18" charset="-120"/>
              </a:rPr>
            </a:br>
            <a:r>
              <a:rPr lang="en-US" altLang="zh-TW" sz="1000" dirty="0">
                <a:ea typeface="新細明體" panose="02020500000000000000" pitchFamily="18" charset="-120"/>
              </a:rPr>
              <a:t>                                                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Screen[row*32+col/16]</a:t>
            </a:r>
            <a:r>
              <a:rPr lang="en-US" altLang="zh-TW" sz="1000" b="1" dirty="0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1000" dirty="0">
                <a:ea typeface="新細明體" panose="02020500000000000000" pitchFamily="18" charset="-120"/>
              </a:rPr>
              <a:t>to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1000" dirty="0">
                <a:ea typeface="新細明體" panose="02020500000000000000" pitchFamily="18" charset="-120"/>
              </a:rPr>
              <a:t> or to 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b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</a:br>
            <a:r>
              <a:rPr lang="en-US" altLang="zh-TW" sz="1000" b="1" dirty="0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</a:rPr>
              <a:t>                        </a:t>
            </a:r>
            <a:r>
              <a:rPr lang="en-US" altLang="zh-TW" sz="800" dirty="0">
                <a:ea typeface="新細明體" panose="02020500000000000000" pitchFamily="18" charset="-120"/>
              </a:rPr>
              <a:t>(</a:t>
            </a:r>
            <a:r>
              <a:rPr lang="en-US" altLang="zh-TW" sz="600" dirty="0">
                <a:latin typeface="Consolas" panose="020B0609020204030204" pitchFamily="49" charset="0"/>
                <a:ea typeface="新細明體" panose="02020500000000000000" pitchFamily="18" charset="-120"/>
              </a:rPr>
              <a:t>col/16</a:t>
            </a:r>
            <a:r>
              <a:rPr lang="en-US" altLang="zh-TW" sz="800" dirty="0">
                <a:ea typeface="新細明體" panose="02020500000000000000" pitchFamily="18" charset="-120"/>
              </a:rPr>
              <a:t> is integer division)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000" dirty="0">
                <a:ea typeface="新細明體" panose="02020500000000000000" pitchFamily="18" charset="-120"/>
              </a:rPr>
              <a:t>High-level:  Use the OS command </a:t>
            </a:r>
            <a:r>
              <a:rPr lang="en-US" altLang="zh-TW" sz="8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drawPixel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(</a:t>
            </a:r>
            <a:r>
              <a:rPr lang="en-US" altLang="zh-TW" sz="800" dirty="0" err="1">
                <a:latin typeface="Consolas" panose="020B0609020204030204" pitchFamily="49" charset="0"/>
                <a:ea typeface="新細明體" panose="02020500000000000000" pitchFamily="18" charset="-120"/>
              </a:rPr>
              <a:t>row,col</a:t>
            </a:r>
            <a:r>
              <a:rPr lang="en-US" altLang="zh-TW" sz="800" dirty="0">
                <a:latin typeface="Consolas" panose="020B0609020204030204" pitchFamily="49" charset="0"/>
                <a:ea typeface="新細明體" panose="02020500000000000000" pitchFamily="18" charset="-120"/>
              </a:rPr>
              <a:t>)</a:t>
            </a:r>
          </a:p>
          <a:p>
            <a:pPr marL="201216" indent="-201216">
              <a:spcBef>
                <a:spcPct val="20000"/>
              </a:spcBef>
              <a:buClr>
                <a:schemeClr val="bg1"/>
              </a:buClr>
              <a:buSzPct val="75000"/>
              <a:buFont typeface="Wingdings" pitchFamily="2" charset="2"/>
              <a:buChar char="q"/>
            </a:pPr>
            <a:r>
              <a:rPr lang="en-US" altLang="zh-TW" sz="800" dirty="0"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aphicFrame>
        <p:nvGraphicFramePr>
          <p:cNvPr id="365573" name="Object 5">
            <a:extLst>
              <a:ext uri="{FF2B5EF4-FFF2-40B4-BE49-F238E27FC236}">
                <a16:creationId xmlns:a16="http://schemas.microsoft.com/office/drawing/2014/main" id="{863D4170-5D6D-E24C-847E-92AEB56B05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138493"/>
              </p:ext>
            </p:extLst>
          </p:nvPr>
        </p:nvGraphicFramePr>
        <p:xfrm>
          <a:off x="3959817" y="933571"/>
          <a:ext cx="3926883" cy="2658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5" name="VISIO" r:id="rId4" imgW="6515100" imgH="5918200" progId="Visio.Drawing.6">
                  <p:embed/>
                </p:oleObj>
              </mc:Choice>
              <mc:Fallback>
                <p:oleObj name="VISIO" r:id="rId4" imgW="6515100" imgH="5918200" progId="Visio.Drawing.6">
                  <p:embed/>
                  <p:pic>
                    <p:nvPicPr>
                      <p:cNvPr id="365573" name="Object 5">
                        <a:extLst>
                          <a:ext uri="{FF2B5EF4-FFF2-40B4-BE49-F238E27FC236}">
                            <a16:creationId xmlns:a16="http://schemas.microsoft.com/office/drawing/2014/main" id="{863D4170-5D6D-E24C-847E-92AEB56B0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28" t="6064" r="6892" b="26044"/>
                      <a:stretch>
                        <a:fillRect/>
                      </a:stretch>
                    </p:blipFill>
                    <p:spPr bwMode="auto">
                      <a:xfrm>
                        <a:off x="3959817" y="933571"/>
                        <a:ext cx="3926883" cy="2658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9">
            <a:extLst>
              <a:ext uri="{FF2B5EF4-FFF2-40B4-BE49-F238E27FC236}">
                <a16:creationId xmlns:a16="http://schemas.microsoft.com/office/drawing/2014/main" id="{2B107512-BA87-FC4C-BFA0-F6172ACA6848}"/>
              </a:ext>
            </a:extLst>
          </p:cNvPr>
          <p:cNvGrpSpPr>
            <a:grpSpLocks/>
          </p:cNvGrpSpPr>
          <p:nvPr/>
        </p:nvGrpSpPr>
        <p:grpSpPr bwMode="auto">
          <a:xfrm>
            <a:off x="1575984" y="1367725"/>
            <a:ext cx="1828800" cy="1901429"/>
            <a:chOff x="240" y="672"/>
            <a:chExt cx="1536" cy="1597"/>
          </a:xfrm>
        </p:grpSpPr>
        <p:graphicFrame>
          <p:nvGraphicFramePr>
            <p:cNvPr id="24582" name="Object 6">
              <a:extLst>
                <a:ext uri="{FF2B5EF4-FFF2-40B4-BE49-F238E27FC236}">
                  <a16:creationId xmlns:a16="http://schemas.microsoft.com/office/drawing/2014/main" id="{B96D2615-FC55-A645-AA8C-247D699BB7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0" y="1728"/>
            <a:ext cx="1248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6" name="VISIO" r:id="rId6" imgW="6045200" imgH="5918200" progId="Visio.Drawing.6">
                    <p:embed/>
                  </p:oleObj>
                </mc:Choice>
                <mc:Fallback>
                  <p:oleObj name="VISIO" r:id="rId6" imgW="6045200" imgH="5918200" progId="Visio.Drawing.6">
                    <p:embed/>
                    <p:pic>
                      <p:nvPicPr>
                        <p:cNvPr id="24582" name="Object 6">
                          <a:extLst>
                            <a:ext uri="{FF2B5EF4-FFF2-40B4-BE49-F238E27FC236}">
                              <a16:creationId xmlns:a16="http://schemas.microsoft.com/office/drawing/2014/main" id="{B96D2615-FC55-A645-AA8C-247D699BB7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668" t="44696" r="12892" b="26309"/>
                        <a:stretch>
                          <a:fillRect/>
                        </a:stretch>
                      </p:blipFill>
                      <p:spPr bwMode="auto">
                        <a:xfrm>
                          <a:off x="240" y="1728"/>
                          <a:ext cx="1248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83" name="Rectangle 3">
              <a:extLst>
                <a:ext uri="{FF2B5EF4-FFF2-40B4-BE49-F238E27FC236}">
                  <a16:creationId xmlns:a16="http://schemas.microsoft.com/office/drawing/2014/main" id="{3BD01A1E-95C2-7645-B6D9-15F3B00A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672"/>
              <a:ext cx="1536" cy="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In the Hack platform, the screen is implemented as an 8K 16-bit RAM chip.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82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57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370499F-1062-3F49-820E-401075A763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Keyboard</a:t>
            </a:r>
          </a:p>
        </p:txBody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8529DF7B-D2C8-9840-A374-E558BA1BAC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7300" y="1485901"/>
            <a:ext cx="3829050" cy="1079897"/>
          </a:xfrm>
        </p:spPr>
        <p:txBody>
          <a:bodyPr/>
          <a:lstStyle/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Keyboard chip:</a:t>
            </a:r>
            <a:r>
              <a:rPr lang="en-US" altLang="zh-TW" sz="1200" dirty="0">
                <a:ea typeface="新細明體" panose="02020500000000000000" pitchFamily="18" charset="-120"/>
              </a:rPr>
              <a:t>     a single 16-bit register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Input:</a:t>
            </a:r>
            <a:r>
              <a:rPr lang="en-US" altLang="zh-TW" sz="1200" dirty="0">
                <a:ea typeface="新細明體" panose="02020500000000000000" pitchFamily="18" charset="-120"/>
              </a:rPr>
              <a:t>    scan-code (16-bit value) of the currently</a:t>
            </a:r>
            <a:br>
              <a:rPr lang="en-US" altLang="zh-TW" sz="1200" dirty="0">
                <a:ea typeface="新細明體" panose="02020500000000000000" pitchFamily="18" charset="-120"/>
              </a:rPr>
            </a:br>
            <a:r>
              <a:rPr lang="en-US" altLang="zh-TW" sz="1200" dirty="0">
                <a:ea typeface="新細明體" panose="02020500000000000000" pitchFamily="18" charset="-120"/>
              </a:rPr>
              <a:t>              pressed key,  or 0 if no key is pressed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u="sng" dirty="0">
                <a:ea typeface="新細明體" panose="02020500000000000000" pitchFamily="18" charset="-120"/>
              </a:rPr>
              <a:t>Output:</a:t>
            </a:r>
            <a:r>
              <a:rPr lang="en-US" altLang="zh-TW" sz="1200" dirty="0">
                <a:ea typeface="新細明體" panose="02020500000000000000" pitchFamily="18" charset="-120"/>
              </a:rPr>
              <a:t>   same</a:t>
            </a:r>
            <a:endParaRPr lang="en-US" altLang="zh-TW" sz="1200" dirty="0"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dirty="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ct val="40000"/>
              </a:spcBef>
              <a:buNone/>
            </a:pPr>
            <a:r>
              <a:rPr lang="en-US" altLang="zh-TW" sz="1200" dirty="0"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endParaRPr lang="en-US" altLang="zh-TW" sz="1200" dirty="0">
              <a:ea typeface="新細明體" panose="02020500000000000000" pitchFamily="18" charset="-120"/>
            </a:endParaRPr>
          </a:p>
        </p:txBody>
      </p:sp>
      <p:graphicFrame>
        <p:nvGraphicFramePr>
          <p:cNvPr id="367620" name="Object 4">
            <a:extLst>
              <a:ext uri="{FF2B5EF4-FFF2-40B4-BE49-F238E27FC236}">
                <a16:creationId xmlns:a16="http://schemas.microsoft.com/office/drawing/2014/main" id="{5C3BBF2F-4DAB-2E42-BBC8-6A46D9C340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589470"/>
              </p:ext>
            </p:extLst>
          </p:nvPr>
        </p:nvGraphicFramePr>
        <p:xfrm>
          <a:off x="1400175" y="740460"/>
          <a:ext cx="4457700" cy="115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Visio" r:id="rId4" imgW="6045200" imgH="5930900" progId="Visio.Drawing.11">
                  <p:embed/>
                </p:oleObj>
              </mc:Choice>
              <mc:Fallback>
                <p:oleObj name="Visio" r:id="rId4" imgW="6045200" imgH="5930900" progId="Visio.Drawing.11">
                  <p:embed/>
                  <p:pic>
                    <p:nvPicPr>
                      <p:cNvPr id="367620" name="Object 4">
                        <a:extLst>
                          <a:ext uri="{FF2B5EF4-FFF2-40B4-BE49-F238E27FC236}">
                            <a16:creationId xmlns:a16="http://schemas.microsoft.com/office/drawing/2014/main" id="{5C3BBF2F-4DAB-2E42-BBC8-6A46D9C340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537" t="38426" r="3831" b="36224"/>
                      <a:stretch>
                        <a:fillRect/>
                      </a:stretch>
                    </p:blipFill>
                    <p:spPr bwMode="auto">
                      <a:xfrm>
                        <a:off x="1400175" y="740460"/>
                        <a:ext cx="4457700" cy="1159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7621" name="Rectangle 5">
            <a:extLst>
              <a:ext uri="{FF2B5EF4-FFF2-40B4-BE49-F238E27FC236}">
                <a16:creationId xmlns:a16="http://schemas.microsoft.com/office/drawing/2014/main" id="{7EFF0B6E-9074-8B40-8C67-7D45F37EF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920" y="3972207"/>
            <a:ext cx="6457950" cy="115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zh-TW" sz="1200" u="sng" dirty="0">
                <a:solidFill>
                  <a:srgbClr val="000000"/>
                </a:solidFill>
                <a:ea typeface="新細明體" panose="02020500000000000000" pitchFamily="18" charset="-120"/>
              </a:rPr>
              <a:t>How to read the keyboard: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Low-level (hardware):  probe the contents of  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Keyboard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chip</a:t>
            </a:r>
          </a:p>
          <a:p>
            <a:pPr eaLnBrk="0" fontAlgn="base" hangingPunct="0">
              <a:lnSpc>
                <a:spcPct val="90000"/>
              </a:lnSpc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High-level:                   use the OS command </a:t>
            </a:r>
            <a:r>
              <a:rPr lang="en-US" altLang="zh-TW" sz="1050" dirty="0" err="1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keyPressed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()</a:t>
            </a:r>
            <a:r>
              <a:rPr lang="en-US" altLang="zh-TW" sz="1200" dirty="0">
                <a:solidFill>
                  <a:srgbClr val="000000"/>
                </a:solidFill>
                <a:ea typeface="新細明體" panose="02020500000000000000" pitchFamily="18" charset="-120"/>
              </a:rPr>
              <a:t>   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(effects the same operation, discussed later in the course, when we’ll write the OS).</a:t>
            </a:r>
          </a:p>
        </p:txBody>
      </p:sp>
      <p:grpSp>
        <p:nvGrpSpPr>
          <p:cNvPr id="15369" name="Group 9">
            <a:extLst>
              <a:ext uri="{FF2B5EF4-FFF2-40B4-BE49-F238E27FC236}">
                <a16:creationId xmlns:a16="http://schemas.microsoft.com/office/drawing/2014/main" id="{14DB30A8-DF26-4D43-A1AE-FF07586165C5}"/>
              </a:ext>
            </a:extLst>
          </p:cNvPr>
          <p:cNvGrpSpPr>
            <a:grpSpLocks/>
          </p:cNvGrpSpPr>
          <p:nvPr/>
        </p:nvGrpSpPr>
        <p:grpSpPr bwMode="auto">
          <a:xfrm>
            <a:off x="1254920" y="2897012"/>
            <a:ext cx="3704538" cy="977362"/>
            <a:chOff x="336" y="2304"/>
            <a:chExt cx="3410" cy="1071"/>
          </a:xfrm>
        </p:grpSpPr>
        <p:pic>
          <p:nvPicPr>
            <p:cNvPr id="26640" name="Picture 6" descr="Bouquet">
              <a:extLst>
                <a:ext uri="{FF2B5EF4-FFF2-40B4-BE49-F238E27FC236}">
                  <a16:creationId xmlns:a16="http://schemas.microsoft.com/office/drawing/2014/main" id="{3118ECE4-02CF-C342-A7E3-947C681ED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304"/>
              <a:ext cx="2450" cy="10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7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41" name="Rectangle 3">
              <a:extLst>
                <a:ext uri="{FF2B5EF4-FFF2-40B4-BE49-F238E27FC236}">
                  <a16:creationId xmlns:a16="http://schemas.microsoft.com/office/drawing/2014/main" id="{9ED65DD5-3CC5-364F-BB73-87B96A70B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304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200" u="sng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Special keys:</a:t>
              </a:r>
              <a:endPara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Courier New" panose="02070309020205020404" pitchFamily="49" charset="0"/>
              </a:endParaRP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D51AC41-0B3F-2749-8C0A-565CF69AB7CE}"/>
              </a:ext>
            </a:extLst>
          </p:cNvPr>
          <p:cNvGrpSpPr>
            <a:grpSpLocks/>
          </p:cNvGrpSpPr>
          <p:nvPr/>
        </p:nvGrpSpPr>
        <p:grpSpPr bwMode="auto">
          <a:xfrm>
            <a:off x="5695528" y="834551"/>
            <a:ext cx="2343150" cy="3314700"/>
            <a:chOff x="3600" y="624"/>
            <a:chExt cx="1968" cy="2784"/>
          </a:xfrm>
        </p:grpSpPr>
        <p:sp>
          <p:nvSpPr>
            <p:cNvPr id="26632" name="Rectangle 17">
              <a:extLst>
                <a:ext uri="{FF2B5EF4-FFF2-40B4-BE49-F238E27FC236}">
                  <a16:creationId xmlns:a16="http://schemas.microsoft.com/office/drawing/2014/main" id="{92724061-4E81-D847-884C-6F9F76E0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864"/>
              <a:ext cx="1920" cy="2544"/>
            </a:xfrm>
            <a:prstGeom prst="rect">
              <a:avLst/>
            </a:prstGeom>
            <a:solidFill>
              <a:srgbClr val="FFDCB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633" name="Rectangle 3">
              <a:extLst>
                <a:ext uri="{FF2B5EF4-FFF2-40B4-BE49-F238E27FC236}">
                  <a16:creationId xmlns:a16="http://schemas.microsoft.com/office/drawing/2014/main" id="{D934248F-B8DA-A94F-B67A-0B92DF06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208"/>
              <a:ext cx="1824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The keyboard is implemented as a built-in </a:t>
              </a:r>
              <a:r>
                <a:rPr lang="en-US" altLang="zh-TW" sz="900" b="1">
                  <a:solidFill>
                    <a:srgbClr val="000000"/>
                  </a:solidFill>
                  <a:latin typeface="Courier New" panose="02070309020205020404" pitchFamily="49" charset="0"/>
                  <a:ea typeface="新細明體" panose="02020500000000000000" pitchFamily="18" charset="-120"/>
                  <a:cs typeface="Courier New" panose="02070309020205020404" pitchFamily="49" charset="0"/>
                </a:rPr>
                <a:t>Keyboard.hdl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chip. When this java chip is loaded into the simulator, it connects to the regular keyboard and pipes the scan-code of the currently pressed key to the keyboard memory map.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  <a:p>
              <a:pPr eaLnBrk="0" fontAlgn="base" hangingPunct="0">
                <a:spcBef>
                  <a:spcPct val="40000"/>
                </a:spcBef>
                <a:spcAft>
                  <a:spcPct val="0"/>
                </a:spcAft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  <a:cs typeface="Courier New" panose="02070309020205020404" pitchFamily="49" charset="0"/>
                </a:rPr>
                <a:t>    </a:t>
              </a:r>
            </a:p>
          </p:txBody>
        </p:sp>
        <p:pic>
          <p:nvPicPr>
            <p:cNvPr id="26634" name="Picture 13">
              <a:extLst>
                <a:ext uri="{FF2B5EF4-FFF2-40B4-BE49-F238E27FC236}">
                  <a16:creationId xmlns:a16="http://schemas.microsoft.com/office/drawing/2014/main" id="{EB4FBF20-464A-A044-A3BB-9379D29FA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392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635" name="AutoShape 14">
              <a:extLst>
                <a:ext uri="{FF2B5EF4-FFF2-40B4-BE49-F238E27FC236}">
                  <a16:creationId xmlns:a16="http://schemas.microsoft.com/office/drawing/2014/main" id="{B98DD3B6-BB6E-B74D-BF4C-8C293B5D6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776"/>
              <a:ext cx="816" cy="384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80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80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The simulated keyboard enabler button</a:t>
              </a:r>
            </a:p>
          </p:txBody>
        </p:sp>
        <p:cxnSp>
          <p:nvCxnSpPr>
            <p:cNvPr id="26636" name="AutoShape 15">
              <a:extLst>
                <a:ext uri="{FF2B5EF4-FFF2-40B4-BE49-F238E27FC236}">
                  <a16:creationId xmlns:a16="http://schemas.microsoft.com/office/drawing/2014/main" id="{2718525E-3D97-FF4B-BFD1-266D542BCB3D}"/>
                </a:ext>
              </a:extLst>
            </p:cNvPr>
            <p:cNvCxnSpPr>
              <a:cxnSpLocks noChangeShapeType="1"/>
              <a:stCxn id="26635" idx="0"/>
              <a:endCxn id="26637" idx="2"/>
            </p:cNvCxnSpPr>
            <p:nvPr/>
          </p:nvCxnSpPr>
          <p:spPr bwMode="auto">
            <a:xfrm flipH="1" flipV="1">
              <a:off x="4939" y="1536"/>
              <a:ext cx="125" cy="240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637" name="Rectangle 16">
              <a:extLst>
                <a:ext uri="{FF2B5EF4-FFF2-40B4-BE49-F238E27FC236}">
                  <a16:creationId xmlns:a16="http://schemas.microsoft.com/office/drawing/2014/main" id="{2E1E0E82-446A-4646-B575-B9AF34386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" y="139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8" name="Rectangle 24">
              <a:extLst>
                <a:ext uri="{FF2B5EF4-FFF2-40B4-BE49-F238E27FC236}">
                  <a16:creationId xmlns:a16="http://schemas.microsoft.com/office/drawing/2014/main" id="{3FBF0BF5-3C61-DB4A-AF20-6A19FB665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872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26639" name="Rectangle 3">
              <a:extLst>
                <a:ext uri="{FF2B5EF4-FFF2-40B4-BE49-F238E27FC236}">
                  <a16:creationId xmlns:a16="http://schemas.microsoft.com/office/drawing/2014/main" id="{DBDDE228-53E5-DB40-9BEF-BDF66207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624"/>
              <a:ext cx="163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9056" tIns="34529" rIns="69056" bIns="34529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179388" indent="268288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2319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39888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eaLnBrk="0" fontAlgn="base" hangingPunct="0">
                <a:lnSpc>
                  <a:spcPct val="125000"/>
                </a:lnSpc>
                <a:spcBef>
                  <a:spcPct val="100000"/>
                </a:spcBef>
                <a:spcAft>
                  <a:spcPct val="0"/>
                </a:spcAft>
                <a:buNone/>
              </a:pPr>
              <a:r>
                <a:rPr lang="en-US" altLang="zh-TW" sz="1050" dirty="0">
                  <a:solidFill>
                    <a:srgbClr val="000000"/>
                  </a:solidFill>
                  <a:ea typeface="新細明體" panose="02020500000000000000" pitchFamily="18" charset="-120"/>
                </a:rPr>
                <a:t>Simulated keyboard: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59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8D59C45-55A9-B749-A31A-E75F056595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Memory: </a:t>
            </a:r>
            <a:r>
              <a:rPr lang="en-US" altLang="zh-TW" sz="1500">
                <a:ea typeface="新細明體" panose="02020500000000000000" pitchFamily="18" charset="-120"/>
              </a:rPr>
              <a:t>conceptual / programmer’s view</a:t>
            </a:r>
            <a:endParaRPr lang="en-US" altLang="zh-TW" sz="105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52961D87-E7BA-5244-8C49-FE2D3F16EE6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48978" y="3543301"/>
            <a:ext cx="6480572" cy="1279922"/>
          </a:xfrm>
          <a:noFill/>
        </p:spPr>
        <p:txBody>
          <a:bodyPr/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Using the memory: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record or recall values (e.g. variables, objects, arrays), use the first 16K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write to the screen (or read the screen), use the next 8K words of the memory</a:t>
            </a:r>
          </a:p>
          <a:p>
            <a:pPr>
              <a:spcBef>
                <a:spcPct val="5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To read which key is currently pressed, use the next word of the memory.</a:t>
            </a: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58017C44-E063-094E-83BF-FB600E76B7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343150" y="457200"/>
            <a:ext cx="4339829" cy="3039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>
              <a:latin typeface="Arial" panose="020B0604020202020204" pitchFamily="34" charset="0"/>
            </a:endParaRPr>
          </a:p>
        </p:txBody>
      </p:sp>
      <p:grpSp>
        <p:nvGrpSpPr>
          <p:cNvPr id="30725" name="Group 664">
            <a:extLst>
              <a:ext uri="{FF2B5EF4-FFF2-40B4-BE49-F238E27FC236}">
                <a16:creationId xmlns:a16="http://schemas.microsoft.com/office/drawing/2014/main" id="{6BA416DE-C68F-0841-8096-708CD5CD3E6D}"/>
              </a:ext>
            </a:extLst>
          </p:cNvPr>
          <p:cNvGrpSpPr>
            <a:grpSpLocks/>
          </p:cNvGrpSpPr>
          <p:nvPr/>
        </p:nvGrpSpPr>
        <p:grpSpPr bwMode="auto">
          <a:xfrm>
            <a:off x="2911078" y="952500"/>
            <a:ext cx="3113485" cy="2362200"/>
            <a:chOff x="2013" y="912"/>
            <a:chExt cx="2615" cy="1984"/>
          </a:xfrm>
        </p:grpSpPr>
        <p:sp>
          <p:nvSpPr>
            <p:cNvPr id="30726" name="Rectangle 665">
              <a:extLst>
                <a:ext uri="{FF2B5EF4-FFF2-40B4-BE49-F238E27FC236}">
                  <a16:creationId xmlns:a16="http://schemas.microsoft.com/office/drawing/2014/main" id="{C46804BF-8A31-A54E-8A2F-8177BC577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09"/>
              <a:ext cx="864" cy="955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7" name="Rectangle 666">
              <a:extLst>
                <a:ext uri="{FF2B5EF4-FFF2-40B4-BE49-F238E27FC236}">
                  <a16:creationId xmlns:a16="http://schemas.microsoft.com/office/drawing/2014/main" id="{F5D98723-1755-8441-A71F-0B7EFFB3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1" y="1428"/>
              <a:ext cx="18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Data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28" name="Rectangle 667">
              <a:extLst>
                <a:ext uri="{FF2B5EF4-FFF2-40B4-BE49-F238E27FC236}">
                  <a16:creationId xmlns:a16="http://schemas.microsoft.com/office/drawing/2014/main" id="{A05F2377-CF46-3A43-B5DC-887483BCC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16"/>
              <a:ext cx="864" cy="432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29" name="Rectangle 668">
              <a:extLst>
                <a:ext uri="{FF2B5EF4-FFF2-40B4-BE49-F238E27FC236}">
                  <a16:creationId xmlns:a16="http://schemas.microsoft.com/office/drawing/2014/main" id="{C9F18062-6709-EF43-A2EE-D93EEBFF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064"/>
              <a:ext cx="43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 memory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0" name="Rectangle 669">
              <a:extLst>
                <a:ext uri="{FF2B5EF4-FFF2-40B4-BE49-F238E27FC236}">
                  <a16:creationId xmlns:a16="http://schemas.microsoft.com/office/drawing/2014/main" id="{8AA9ACCA-067A-E345-AE27-6FEF7867C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448"/>
              <a:ext cx="864" cy="258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1" name="Rectangle 670">
              <a:extLst>
                <a:ext uri="{FF2B5EF4-FFF2-40B4-BE49-F238E27FC236}">
                  <a16:creationId xmlns:a16="http://schemas.microsoft.com/office/drawing/2014/main" id="{0AFCFC54-6FE5-8342-87D3-4A29925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" y="2515"/>
              <a:ext cx="58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 map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732" name="Freeform 671">
              <a:extLst>
                <a:ext uri="{FF2B5EF4-FFF2-40B4-BE49-F238E27FC236}">
                  <a16:creationId xmlns:a16="http://schemas.microsoft.com/office/drawing/2014/main" id="{9A7A36EE-4529-BF42-93C8-8E37B4AA6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" y="1982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3" name="Freeform 672">
              <a:extLst>
                <a:ext uri="{FF2B5EF4-FFF2-40B4-BE49-F238E27FC236}">
                  <a16:creationId xmlns:a16="http://schemas.microsoft.com/office/drawing/2014/main" id="{D13738EC-BF88-F549-B2EA-DC7EC16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1982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4" name="Rectangle 673">
              <a:extLst>
                <a:ext uri="{FF2B5EF4-FFF2-40B4-BE49-F238E27FC236}">
                  <a16:creationId xmlns:a16="http://schemas.microsoft.com/office/drawing/2014/main" id="{A1E207A8-FCEC-694F-BD55-D19BC9065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2049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735" name="Freeform 674">
              <a:extLst>
                <a:ext uri="{FF2B5EF4-FFF2-40B4-BE49-F238E27FC236}">
                  <a16:creationId xmlns:a16="http://schemas.microsoft.com/office/drawing/2014/main" id="{FA46D903-3B70-5141-9167-4784235C3E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6" name="Freeform 675">
              <a:extLst>
                <a:ext uri="{FF2B5EF4-FFF2-40B4-BE49-F238E27FC236}">
                  <a16:creationId xmlns:a16="http://schemas.microsoft.com/office/drawing/2014/main" id="{E3274DAD-65CB-7D47-8BCB-BB894BBB3C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7" name="Freeform 676">
              <a:extLst>
                <a:ext uri="{FF2B5EF4-FFF2-40B4-BE49-F238E27FC236}">
                  <a16:creationId xmlns:a16="http://schemas.microsoft.com/office/drawing/2014/main" id="{EDD66949-FE72-FA47-884A-3005F995D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8" name="Freeform 677">
              <a:extLst>
                <a:ext uri="{FF2B5EF4-FFF2-40B4-BE49-F238E27FC236}">
                  <a16:creationId xmlns:a16="http://schemas.microsoft.com/office/drawing/2014/main" id="{8BD72BE2-0AC3-044C-8EE2-270613BD7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39" name="Freeform 678">
              <a:extLst>
                <a:ext uri="{FF2B5EF4-FFF2-40B4-BE49-F238E27FC236}">
                  <a16:creationId xmlns:a16="http://schemas.microsoft.com/office/drawing/2014/main" id="{5E2730CB-0091-3646-A0E0-6E4081A6AD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0" name="Freeform 679">
              <a:extLst>
                <a:ext uri="{FF2B5EF4-FFF2-40B4-BE49-F238E27FC236}">
                  <a16:creationId xmlns:a16="http://schemas.microsoft.com/office/drawing/2014/main" id="{5F0AE601-BF4E-814B-9994-40405CC5C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1" name="Freeform 680">
              <a:extLst>
                <a:ext uri="{FF2B5EF4-FFF2-40B4-BE49-F238E27FC236}">
                  <a16:creationId xmlns:a16="http://schemas.microsoft.com/office/drawing/2014/main" id="{7E0D80A4-07DE-B94F-9DD6-9C071E664D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2" name="Freeform 681">
              <a:extLst>
                <a:ext uri="{FF2B5EF4-FFF2-40B4-BE49-F238E27FC236}">
                  <a16:creationId xmlns:a16="http://schemas.microsoft.com/office/drawing/2014/main" id="{D95EC3B1-FB2F-DC44-861F-07ACD53F7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3" name="Freeform 682">
              <a:extLst>
                <a:ext uri="{FF2B5EF4-FFF2-40B4-BE49-F238E27FC236}">
                  <a16:creationId xmlns:a16="http://schemas.microsoft.com/office/drawing/2014/main" id="{037A6DD5-6D83-6547-A4DA-43600B24B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4" name="Freeform 683">
              <a:extLst>
                <a:ext uri="{FF2B5EF4-FFF2-40B4-BE49-F238E27FC236}">
                  <a16:creationId xmlns:a16="http://schemas.microsoft.com/office/drawing/2014/main" id="{ABE3C715-5C63-EE41-B8B0-9DDB0BD54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5" name="Freeform 684">
              <a:extLst>
                <a:ext uri="{FF2B5EF4-FFF2-40B4-BE49-F238E27FC236}">
                  <a16:creationId xmlns:a16="http://schemas.microsoft.com/office/drawing/2014/main" id="{9F17AB72-5F7E-0E42-86DB-58101CBE3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6" name="Freeform 685">
              <a:extLst>
                <a:ext uri="{FF2B5EF4-FFF2-40B4-BE49-F238E27FC236}">
                  <a16:creationId xmlns:a16="http://schemas.microsoft.com/office/drawing/2014/main" id="{5AC9F60C-1910-0244-87FF-FA4D72ADB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7" name="Freeform 686">
              <a:extLst>
                <a:ext uri="{FF2B5EF4-FFF2-40B4-BE49-F238E27FC236}">
                  <a16:creationId xmlns:a16="http://schemas.microsoft.com/office/drawing/2014/main" id="{F14FF913-2238-9E44-AB04-540838DDB6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8" name="Freeform 687">
              <a:extLst>
                <a:ext uri="{FF2B5EF4-FFF2-40B4-BE49-F238E27FC236}">
                  <a16:creationId xmlns:a16="http://schemas.microsoft.com/office/drawing/2014/main" id="{9B44EE5C-47C4-1C41-B774-96B5F6E7F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49" name="Freeform 688">
              <a:extLst>
                <a:ext uri="{FF2B5EF4-FFF2-40B4-BE49-F238E27FC236}">
                  <a16:creationId xmlns:a16="http://schemas.microsoft.com/office/drawing/2014/main" id="{228B4D83-EAA0-E74E-9299-9E49E78499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0" name="Freeform 689">
              <a:extLst>
                <a:ext uri="{FF2B5EF4-FFF2-40B4-BE49-F238E27FC236}">
                  <a16:creationId xmlns:a16="http://schemas.microsoft.com/office/drawing/2014/main" id="{3D43AFA8-94B7-1B48-BF06-DDEB26509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1" name="Freeform 690">
              <a:extLst>
                <a:ext uri="{FF2B5EF4-FFF2-40B4-BE49-F238E27FC236}">
                  <a16:creationId xmlns:a16="http://schemas.microsoft.com/office/drawing/2014/main" id="{CB7E28F0-7BBE-6841-B4EB-ED5694675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2" name="Freeform 691">
              <a:extLst>
                <a:ext uri="{FF2B5EF4-FFF2-40B4-BE49-F238E27FC236}">
                  <a16:creationId xmlns:a16="http://schemas.microsoft.com/office/drawing/2014/main" id="{9C9FED66-39F2-494A-B23F-F4E8D7482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3" name="Freeform 692">
              <a:extLst>
                <a:ext uri="{FF2B5EF4-FFF2-40B4-BE49-F238E27FC236}">
                  <a16:creationId xmlns:a16="http://schemas.microsoft.com/office/drawing/2014/main" id="{EF58A22F-0204-6B43-9975-F678A4B0C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4" name="Freeform 693">
              <a:extLst>
                <a:ext uri="{FF2B5EF4-FFF2-40B4-BE49-F238E27FC236}">
                  <a16:creationId xmlns:a16="http://schemas.microsoft.com/office/drawing/2014/main" id="{7231C33F-31B8-8145-B00B-97E4DD725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5" name="Freeform 694">
              <a:extLst>
                <a:ext uri="{FF2B5EF4-FFF2-40B4-BE49-F238E27FC236}">
                  <a16:creationId xmlns:a16="http://schemas.microsoft.com/office/drawing/2014/main" id="{38EA8A66-88D5-E14A-B9E6-4418DEF1B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6" name="Freeform 695">
              <a:extLst>
                <a:ext uri="{FF2B5EF4-FFF2-40B4-BE49-F238E27FC236}">
                  <a16:creationId xmlns:a16="http://schemas.microsoft.com/office/drawing/2014/main" id="{758DB279-70C3-244C-BE32-E55073B881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7" name="Freeform 696">
              <a:extLst>
                <a:ext uri="{FF2B5EF4-FFF2-40B4-BE49-F238E27FC236}">
                  <a16:creationId xmlns:a16="http://schemas.microsoft.com/office/drawing/2014/main" id="{D95BC1A0-B45F-9B4A-A243-221DCC898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8" name="Freeform 697">
              <a:extLst>
                <a:ext uri="{FF2B5EF4-FFF2-40B4-BE49-F238E27FC236}">
                  <a16:creationId xmlns:a16="http://schemas.microsoft.com/office/drawing/2014/main" id="{0729EDE7-2F35-3040-ACE4-D47FB4AE7E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59" name="Freeform 698">
              <a:extLst>
                <a:ext uri="{FF2B5EF4-FFF2-40B4-BE49-F238E27FC236}">
                  <a16:creationId xmlns:a16="http://schemas.microsoft.com/office/drawing/2014/main" id="{521C5E51-9C5C-374F-9CEA-FF30588632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0" name="Freeform 699">
              <a:extLst>
                <a:ext uri="{FF2B5EF4-FFF2-40B4-BE49-F238E27FC236}">
                  <a16:creationId xmlns:a16="http://schemas.microsoft.com/office/drawing/2014/main" id="{C139ABB5-CF55-D746-B772-BEAD5AB6D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1" name="Freeform 700">
              <a:extLst>
                <a:ext uri="{FF2B5EF4-FFF2-40B4-BE49-F238E27FC236}">
                  <a16:creationId xmlns:a16="http://schemas.microsoft.com/office/drawing/2014/main" id="{38587A99-3C6B-6247-8CFB-2F31D4488E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2" name="Freeform 701">
              <a:extLst>
                <a:ext uri="{FF2B5EF4-FFF2-40B4-BE49-F238E27FC236}">
                  <a16:creationId xmlns:a16="http://schemas.microsoft.com/office/drawing/2014/main" id="{A5EA59A3-0936-1942-9C7A-69B1E7083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3" name="Freeform 702">
              <a:extLst>
                <a:ext uri="{FF2B5EF4-FFF2-40B4-BE49-F238E27FC236}">
                  <a16:creationId xmlns:a16="http://schemas.microsoft.com/office/drawing/2014/main" id="{2562B8D2-C88A-D143-B676-3DD8DECE2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4" name="Freeform 703">
              <a:extLst>
                <a:ext uri="{FF2B5EF4-FFF2-40B4-BE49-F238E27FC236}">
                  <a16:creationId xmlns:a16="http://schemas.microsoft.com/office/drawing/2014/main" id="{47EEAEB5-5151-E542-B85D-BA06F9FA1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5" name="Freeform 704">
              <a:extLst>
                <a:ext uri="{FF2B5EF4-FFF2-40B4-BE49-F238E27FC236}">
                  <a16:creationId xmlns:a16="http://schemas.microsoft.com/office/drawing/2014/main" id="{C0FADA04-D99B-064C-88BF-5D8B60798F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6" name="Freeform 705">
              <a:extLst>
                <a:ext uri="{FF2B5EF4-FFF2-40B4-BE49-F238E27FC236}">
                  <a16:creationId xmlns:a16="http://schemas.microsoft.com/office/drawing/2014/main" id="{2D99BB76-D845-014A-8C3D-75FB271F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7" name="Freeform 706">
              <a:extLst>
                <a:ext uri="{FF2B5EF4-FFF2-40B4-BE49-F238E27FC236}">
                  <a16:creationId xmlns:a16="http://schemas.microsoft.com/office/drawing/2014/main" id="{41E98D02-B7BB-6D4C-807F-8B289C15E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8" name="Freeform 707">
              <a:extLst>
                <a:ext uri="{FF2B5EF4-FFF2-40B4-BE49-F238E27FC236}">
                  <a16:creationId xmlns:a16="http://schemas.microsoft.com/office/drawing/2014/main" id="{5B372EAB-73A2-B547-A224-6BE67D8AA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69" name="Freeform 708">
              <a:extLst>
                <a:ext uri="{FF2B5EF4-FFF2-40B4-BE49-F238E27FC236}">
                  <a16:creationId xmlns:a16="http://schemas.microsoft.com/office/drawing/2014/main" id="{5D5B6C6C-1DC6-7547-AC7B-005734CF8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0" name="Freeform 709">
              <a:extLst>
                <a:ext uri="{FF2B5EF4-FFF2-40B4-BE49-F238E27FC236}">
                  <a16:creationId xmlns:a16="http://schemas.microsoft.com/office/drawing/2014/main" id="{DDE24CAD-3AA1-E948-90B8-95C30EB98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1" name="Freeform 710">
              <a:extLst>
                <a:ext uri="{FF2B5EF4-FFF2-40B4-BE49-F238E27FC236}">
                  <a16:creationId xmlns:a16="http://schemas.microsoft.com/office/drawing/2014/main" id="{B1B704A3-2B29-2440-B622-B75ED757D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2" name="Freeform 711">
              <a:extLst>
                <a:ext uri="{FF2B5EF4-FFF2-40B4-BE49-F238E27FC236}">
                  <a16:creationId xmlns:a16="http://schemas.microsoft.com/office/drawing/2014/main" id="{276FBB34-2154-804A-AA06-5C8B956F3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3" name="Freeform 712">
              <a:extLst>
                <a:ext uri="{FF2B5EF4-FFF2-40B4-BE49-F238E27FC236}">
                  <a16:creationId xmlns:a16="http://schemas.microsoft.com/office/drawing/2014/main" id="{4049838B-5EBF-F94F-8D9E-9C37502589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4" name="Freeform 713">
              <a:extLst>
                <a:ext uri="{FF2B5EF4-FFF2-40B4-BE49-F238E27FC236}">
                  <a16:creationId xmlns:a16="http://schemas.microsoft.com/office/drawing/2014/main" id="{F3B14A70-1C71-AD4F-A5B1-7B5BC31B9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5" name="Freeform 714">
              <a:extLst>
                <a:ext uri="{FF2B5EF4-FFF2-40B4-BE49-F238E27FC236}">
                  <a16:creationId xmlns:a16="http://schemas.microsoft.com/office/drawing/2014/main" id="{DC5435F6-2424-974A-ABDE-1AE2B1FE90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6" name="Freeform 715">
              <a:extLst>
                <a:ext uri="{FF2B5EF4-FFF2-40B4-BE49-F238E27FC236}">
                  <a16:creationId xmlns:a16="http://schemas.microsoft.com/office/drawing/2014/main" id="{172E7D53-B79D-FD47-937A-8D295ED1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7" name="Freeform 716">
              <a:extLst>
                <a:ext uri="{FF2B5EF4-FFF2-40B4-BE49-F238E27FC236}">
                  <a16:creationId xmlns:a16="http://schemas.microsoft.com/office/drawing/2014/main" id="{E7D0764B-1E4A-3048-8EDF-FE2940535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8" name="Freeform 717">
              <a:extLst>
                <a:ext uri="{FF2B5EF4-FFF2-40B4-BE49-F238E27FC236}">
                  <a16:creationId xmlns:a16="http://schemas.microsoft.com/office/drawing/2014/main" id="{83C65282-DAEA-7B4D-8639-CBCA60D09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79" name="Freeform 718">
              <a:extLst>
                <a:ext uri="{FF2B5EF4-FFF2-40B4-BE49-F238E27FC236}">
                  <a16:creationId xmlns:a16="http://schemas.microsoft.com/office/drawing/2014/main" id="{4AB34006-B712-C54C-AADD-0826CDC2D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0" name="Freeform 719">
              <a:extLst>
                <a:ext uri="{FF2B5EF4-FFF2-40B4-BE49-F238E27FC236}">
                  <a16:creationId xmlns:a16="http://schemas.microsoft.com/office/drawing/2014/main" id="{F9D843A0-D335-B242-8B15-EA143628A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1" name="Freeform 720">
              <a:extLst>
                <a:ext uri="{FF2B5EF4-FFF2-40B4-BE49-F238E27FC236}">
                  <a16:creationId xmlns:a16="http://schemas.microsoft.com/office/drawing/2014/main" id="{6D5FDAC4-DF15-8346-8BA4-1C418BC0D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2" name="Freeform 721">
              <a:extLst>
                <a:ext uri="{FF2B5EF4-FFF2-40B4-BE49-F238E27FC236}">
                  <a16:creationId xmlns:a16="http://schemas.microsoft.com/office/drawing/2014/main" id="{9D1657AF-7DF0-0B42-BF79-EC4A96B7B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3" name="Freeform 722">
              <a:extLst>
                <a:ext uri="{FF2B5EF4-FFF2-40B4-BE49-F238E27FC236}">
                  <a16:creationId xmlns:a16="http://schemas.microsoft.com/office/drawing/2014/main" id="{BD11F942-4B78-A341-9B9C-F1E6B17B7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4" name="Freeform 723">
              <a:extLst>
                <a:ext uri="{FF2B5EF4-FFF2-40B4-BE49-F238E27FC236}">
                  <a16:creationId xmlns:a16="http://schemas.microsoft.com/office/drawing/2014/main" id="{1EDC5A24-351B-684A-9A04-398C0AA39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5" name="Freeform 724">
              <a:extLst>
                <a:ext uri="{FF2B5EF4-FFF2-40B4-BE49-F238E27FC236}">
                  <a16:creationId xmlns:a16="http://schemas.microsoft.com/office/drawing/2014/main" id="{EF552BC4-340B-0B46-9000-212199085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6" name="Freeform 725">
              <a:extLst>
                <a:ext uri="{FF2B5EF4-FFF2-40B4-BE49-F238E27FC236}">
                  <a16:creationId xmlns:a16="http://schemas.microsoft.com/office/drawing/2014/main" id="{6511E3A9-61A5-2644-AFC3-8EEA10A5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7" name="Freeform 726">
              <a:extLst>
                <a:ext uri="{FF2B5EF4-FFF2-40B4-BE49-F238E27FC236}">
                  <a16:creationId xmlns:a16="http://schemas.microsoft.com/office/drawing/2014/main" id="{92C31B46-707A-7B42-95BF-8C2A076F5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8" name="Freeform 727">
              <a:extLst>
                <a:ext uri="{FF2B5EF4-FFF2-40B4-BE49-F238E27FC236}">
                  <a16:creationId xmlns:a16="http://schemas.microsoft.com/office/drawing/2014/main" id="{6FD46652-C864-4A40-91D9-98C8D9E19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89" name="Freeform 728">
              <a:extLst>
                <a:ext uri="{FF2B5EF4-FFF2-40B4-BE49-F238E27FC236}">
                  <a16:creationId xmlns:a16="http://schemas.microsoft.com/office/drawing/2014/main" id="{3C6CBBFE-2E02-8641-A79A-6CB13DDBEF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0" name="Freeform 729">
              <a:extLst>
                <a:ext uri="{FF2B5EF4-FFF2-40B4-BE49-F238E27FC236}">
                  <a16:creationId xmlns:a16="http://schemas.microsoft.com/office/drawing/2014/main" id="{229E48A6-F6AE-A14D-A57E-69DD680E8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1" name="Freeform 730">
              <a:extLst>
                <a:ext uri="{FF2B5EF4-FFF2-40B4-BE49-F238E27FC236}">
                  <a16:creationId xmlns:a16="http://schemas.microsoft.com/office/drawing/2014/main" id="{FB5996FC-DFE2-8646-909E-033290AE6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2" name="Freeform 731">
              <a:extLst>
                <a:ext uri="{FF2B5EF4-FFF2-40B4-BE49-F238E27FC236}">
                  <a16:creationId xmlns:a16="http://schemas.microsoft.com/office/drawing/2014/main" id="{6C6B8583-D596-AF49-BFB3-B71D1906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3" name="Freeform 732">
              <a:extLst>
                <a:ext uri="{FF2B5EF4-FFF2-40B4-BE49-F238E27FC236}">
                  <a16:creationId xmlns:a16="http://schemas.microsoft.com/office/drawing/2014/main" id="{54C9587C-B114-BF4D-B81A-46C78D900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4" name="Freeform 733">
              <a:extLst>
                <a:ext uri="{FF2B5EF4-FFF2-40B4-BE49-F238E27FC236}">
                  <a16:creationId xmlns:a16="http://schemas.microsoft.com/office/drawing/2014/main" id="{003107E9-AC9C-734A-AA73-1AC10FEF1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5" name="Freeform 734">
              <a:extLst>
                <a:ext uri="{FF2B5EF4-FFF2-40B4-BE49-F238E27FC236}">
                  <a16:creationId xmlns:a16="http://schemas.microsoft.com/office/drawing/2014/main" id="{79BCA6C6-CEA3-134B-95F5-ABEF562F7D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6" name="Freeform 735">
              <a:extLst>
                <a:ext uri="{FF2B5EF4-FFF2-40B4-BE49-F238E27FC236}">
                  <a16:creationId xmlns:a16="http://schemas.microsoft.com/office/drawing/2014/main" id="{174E8154-9606-A24A-9EC5-128EA3C1A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7" name="Freeform 736">
              <a:extLst>
                <a:ext uri="{FF2B5EF4-FFF2-40B4-BE49-F238E27FC236}">
                  <a16:creationId xmlns:a16="http://schemas.microsoft.com/office/drawing/2014/main" id="{93EEB7CC-213D-FD4F-8861-7B03DC8B2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8" name="Freeform 737">
              <a:extLst>
                <a:ext uri="{FF2B5EF4-FFF2-40B4-BE49-F238E27FC236}">
                  <a16:creationId xmlns:a16="http://schemas.microsoft.com/office/drawing/2014/main" id="{27FC9976-A9AA-7641-A928-CC2719C6BA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799" name="Freeform 738">
              <a:extLst>
                <a:ext uri="{FF2B5EF4-FFF2-40B4-BE49-F238E27FC236}">
                  <a16:creationId xmlns:a16="http://schemas.microsoft.com/office/drawing/2014/main" id="{0868A0E3-F64A-3F47-AE4A-C28C53B644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0" name="Freeform 739">
              <a:extLst>
                <a:ext uri="{FF2B5EF4-FFF2-40B4-BE49-F238E27FC236}">
                  <a16:creationId xmlns:a16="http://schemas.microsoft.com/office/drawing/2014/main" id="{DA60397C-BB1D-2B4C-A4C9-8317D118C6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1" name="Freeform 740">
              <a:extLst>
                <a:ext uri="{FF2B5EF4-FFF2-40B4-BE49-F238E27FC236}">
                  <a16:creationId xmlns:a16="http://schemas.microsoft.com/office/drawing/2014/main" id="{52FDFEC3-EA2C-0345-80CA-FE547B44F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2" name="Freeform 741">
              <a:extLst>
                <a:ext uri="{FF2B5EF4-FFF2-40B4-BE49-F238E27FC236}">
                  <a16:creationId xmlns:a16="http://schemas.microsoft.com/office/drawing/2014/main" id="{33E0FE42-27D0-3844-A6E0-CBCEC954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3" name="Freeform 742">
              <a:extLst>
                <a:ext uri="{FF2B5EF4-FFF2-40B4-BE49-F238E27FC236}">
                  <a16:creationId xmlns:a16="http://schemas.microsoft.com/office/drawing/2014/main" id="{FBE24398-1FB9-4741-9030-29E07CBC5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4" name="Freeform 743">
              <a:extLst>
                <a:ext uri="{FF2B5EF4-FFF2-40B4-BE49-F238E27FC236}">
                  <a16:creationId xmlns:a16="http://schemas.microsoft.com/office/drawing/2014/main" id="{84528861-A6CB-4042-913D-803E9A51C1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5" name="Freeform 744">
              <a:extLst>
                <a:ext uri="{FF2B5EF4-FFF2-40B4-BE49-F238E27FC236}">
                  <a16:creationId xmlns:a16="http://schemas.microsoft.com/office/drawing/2014/main" id="{06C8B8B9-E495-414F-ADBB-D483974E31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6" name="Freeform 745">
              <a:extLst>
                <a:ext uri="{FF2B5EF4-FFF2-40B4-BE49-F238E27FC236}">
                  <a16:creationId xmlns:a16="http://schemas.microsoft.com/office/drawing/2014/main" id="{9A116397-B788-B04C-A412-EAF77EB0CD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7" name="Freeform 746">
              <a:extLst>
                <a:ext uri="{FF2B5EF4-FFF2-40B4-BE49-F238E27FC236}">
                  <a16:creationId xmlns:a16="http://schemas.microsoft.com/office/drawing/2014/main" id="{3DF1DF47-EB71-6440-BE9C-820FDE254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8" name="Freeform 747">
              <a:extLst>
                <a:ext uri="{FF2B5EF4-FFF2-40B4-BE49-F238E27FC236}">
                  <a16:creationId xmlns:a16="http://schemas.microsoft.com/office/drawing/2014/main" id="{B6A5DFB7-AA79-714F-B2C4-F1E4BB8FC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09" name="Freeform 748">
              <a:extLst>
                <a:ext uri="{FF2B5EF4-FFF2-40B4-BE49-F238E27FC236}">
                  <a16:creationId xmlns:a16="http://schemas.microsoft.com/office/drawing/2014/main" id="{7BAB7550-C7CF-914C-9D74-1B2ABC7CCA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0" name="Freeform 749">
              <a:extLst>
                <a:ext uri="{FF2B5EF4-FFF2-40B4-BE49-F238E27FC236}">
                  <a16:creationId xmlns:a16="http://schemas.microsoft.com/office/drawing/2014/main" id="{EEDB122B-F73C-1645-BED5-25A12B1443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1" name="Freeform 750">
              <a:extLst>
                <a:ext uri="{FF2B5EF4-FFF2-40B4-BE49-F238E27FC236}">
                  <a16:creationId xmlns:a16="http://schemas.microsoft.com/office/drawing/2014/main" id="{D8AEA617-174B-1148-8FDD-5F84D9733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2" name="Freeform 751">
              <a:extLst>
                <a:ext uri="{FF2B5EF4-FFF2-40B4-BE49-F238E27FC236}">
                  <a16:creationId xmlns:a16="http://schemas.microsoft.com/office/drawing/2014/main" id="{69080B42-FF87-E647-AC90-89CFFDC3A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3" name="Freeform 752">
              <a:extLst>
                <a:ext uri="{FF2B5EF4-FFF2-40B4-BE49-F238E27FC236}">
                  <a16:creationId xmlns:a16="http://schemas.microsoft.com/office/drawing/2014/main" id="{DF517078-DA87-4A48-8C31-2FEE8B2B6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4" name="Freeform 753">
              <a:extLst>
                <a:ext uri="{FF2B5EF4-FFF2-40B4-BE49-F238E27FC236}">
                  <a16:creationId xmlns:a16="http://schemas.microsoft.com/office/drawing/2014/main" id="{A042022A-AF9D-724B-8544-D38747474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5" name="Freeform 754">
              <a:extLst>
                <a:ext uri="{FF2B5EF4-FFF2-40B4-BE49-F238E27FC236}">
                  <a16:creationId xmlns:a16="http://schemas.microsoft.com/office/drawing/2014/main" id="{BB7E3BA5-076B-AA43-805E-4EB3A5D30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6" name="Freeform 755">
              <a:extLst>
                <a:ext uri="{FF2B5EF4-FFF2-40B4-BE49-F238E27FC236}">
                  <a16:creationId xmlns:a16="http://schemas.microsoft.com/office/drawing/2014/main" id="{5E655FD5-B3C9-B54F-A61B-FD024DC9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7" name="Freeform 756">
              <a:extLst>
                <a:ext uri="{FF2B5EF4-FFF2-40B4-BE49-F238E27FC236}">
                  <a16:creationId xmlns:a16="http://schemas.microsoft.com/office/drawing/2014/main" id="{69AF17AA-A21D-8344-A1BE-24EA42865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8" name="Freeform 757">
              <a:extLst>
                <a:ext uri="{FF2B5EF4-FFF2-40B4-BE49-F238E27FC236}">
                  <a16:creationId xmlns:a16="http://schemas.microsoft.com/office/drawing/2014/main" id="{A3529894-7DF8-3342-83CD-740113CD3F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19" name="Freeform 758">
              <a:extLst>
                <a:ext uri="{FF2B5EF4-FFF2-40B4-BE49-F238E27FC236}">
                  <a16:creationId xmlns:a16="http://schemas.microsoft.com/office/drawing/2014/main" id="{658428A1-B1F9-634B-9BAA-4A1A82DFCD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0" name="Freeform 759">
              <a:extLst>
                <a:ext uri="{FF2B5EF4-FFF2-40B4-BE49-F238E27FC236}">
                  <a16:creationId xmlns:a16="http://schemas.microsoft.com/office/drawing/2014/main" id="{EC3D567D-A343-1741-A066-D37D01408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1" name="Freeform 760">
              <a:extLst>
                <a:ext uri="{FF2B5EF4-FFF2-40B4-BE49-F238E27FC236}">
                  <a16:creationId xmlns:a16="http://schemas.microsoft.com/office/drawing/2014/main" id="{1FE58293-9CBE-EC46-AEC2-FEEE97BF2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2" name="Freeform 761">
              <a:extLst>
                <a:ext uri="{FF2B5EF4-FFF2-40B4-BE49-F238E27FC236}">
                  <a16:creationId xmlns:a16="http://schemas.microsoft.com/office/drawing/2014/main" id="{380FB85A-FA87-424D-A91D-AF84AA9B5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3" name="Freeform 762">
              <a:extLst>
                <a:ext uri="{FF2B5EF4-FFF2-40B4-BE49-F238E27FC236}">
                  <a16:creationId xmlns:a16="http://schemas.microsoft.com/office/drawing/2014/main" id="{07CE384B-8A82-D648-9A5A-B69CD7CF9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4" name="Freeform 763">
              <a:extLst>
                <a:ext uri="{FF2B5EF4-FFF2-40B4-BE49-F238E27FC236}">
                  <a16:creationId xmlns:a16="http://schemas.microsoft.com/office/drawing/2014/main" id="{D59285E9-D14D-2F47-B714-CE2A0E57B3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5" name="Freeform 764">
              <a:extLst>
                <a:ext uri="{FF2B5EF4-FFF2-40B4-BE49-F238E27FC236}">
                  <a16:creationId xmlns:a16="http://schemas.microsoft.com/office/drawing/2014/main" id="{5202A09C-6E8B-6348-AE2E-6476748D8E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6" name="Freeform 765">
              <a:extLst>
                <a:ext uri="{FF2B5EF4-FFF2-40B4-BE49-F238E27FC236}">
                  <a16:creationId xmlns:a16="http://schemas.microsoft.com/office/drawing/2014/main" id="{FAE373E1-5806-2C41-9FC8-A177CD84D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7" name="Freeform 766">
              <a:extLst>
                <a:ext uri="{FF2B5EF4-FFF2-40B4-BE49-F238E27FC236}">
                  <a16:creationId xmlns:a16="http://schemas.microsoft.com/office/drawing/2014/main" id="{226540EC-050D-F24C-85A9-517B9937B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8" name="Freeform 767">
              <a:extLst>
                <a:ext uri="{FF2B5EF4-FFF2-40B4-BE49-F238E27FC236}">
                  <a16:creationId xmlns:a16="http://schemas.microsoft.com/office/drawing/2014/main" id="{00944DB5-EF7C-D141-8B72-FCDD7CA60D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29" name="Freeform 768">
              <a:extLst>
                <a:ext uri="{FF2B5EF4-FFF2-40B4-BE49-F238E27FC236}">
                  <a16:creationId xmlns:a16="http://schemas.microsoft.com/office/drawing/2014/main" id="{807A4D31-5DE9-DF4A-BD91-D2CAE7373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0" name="Freeform 769">
              <a:extLst>
                <a:ext uri="{FF2B5EF4-FFF2-40B4-BE49-F238E27FC236}">
                  <a16:creationId xmlns:a16="http://schemas.microsoft.com/office/drawing/2014/main" id="{74B174B5-225F-4040-B90A-8FDE3301E8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1" name="Freeform 770">
              <a:extLst>
                <a:ext uri="{FF2B5EF4-FFF2-40B4-BE49-F238E27FC236}">
                  <a16:creationId xmlns:a16="http://schemas.microsoft.com/office/drawing/2014/main" id="{6B1E0535-430A-B141-84E0-C6E64D230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2" name="Freeform 771">
              <a:extLst>
                <a:ext uri="{FF2B5EF4-FFF2-40B4-BE49-F238E27FC236}">
                  <a16:creationId xmlns:a16="http://schemas.microsoft.com/office/drawing/2014/main" id="{856CDC7F-418B-BD4B-9454-9708291AF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3" name="Freeform 772">
              <a:extLst>
                <a:ext uri="{FF2B5EF4-FFF2-40B4-BE49-F238E27FC236}">
                  <a16:creationId xmlns:a16="http://schemas.microsoft.com/office/drawing/2014/main" id="{892349BF-0A79-1F4A-8CE2-A24E20621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4" name="Freeform 773">
              <a:extLst>
                <a:ext uri="{FF2B5EF4-FFF2-40B4-BE49-F238E27FC236}">
                  <a16:creationId xmlns:a16="http://schemas.microsoft.com/office/drawing/2014/main" id="{18B16B0F-A60A-5246-8682-79A8481C20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5" name="Freeform 774">
              <a:extLst>
                <a:ext uri="{FF2B5EF4-FFF2-40B4-BE49-F238E27FC236}">
                  <a16:creationId xmlns:a16="http://schemas.microsoft.com/office/drawing/2014/main" id="{F6ED3790-8115-9E40-80D8-96682A35F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6" name="Freeform 775">
              <a:extLst>
                <a:ext uri="{FF2B5EF4-FFF2-40B4-BE49-F238E27FC236}">
                  <a16:creationId xmlns:a16="http://schemas.microsoft.com/office/drawing/2014/main" id="{517FF85C-2F43-D94F-BFA7-D9058AA426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7" name="Freeform 776">
              <a:extLst>
                <a:ext uri="{FF2B5EF4-FFF2-40B4-BE49-F238E27FC236}">
                  <a16:creationId xmlns:a16="http://schemas.microsoft.com/office/drawing/2014/main" id="{520000CB-FF12-0A4D-8CD5-94379B0A5A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8" name="Freeform 777">
              <a:extLst>
                <a:ext uri="{FF2B5EF4-FFF2-40B4-BE49-F238E27FC236}">
                  <a16:creationId xmlns:a16="http://schemas.microsoft.com/office/drawing/2014/main" id="{10E8E52E-83D5-7C4D-A2AF-64FAACFD96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39" name="Freeform 778">
              <a:extLst>
                <a:ext uri="{FF2B5EF4-FFF2-40B4-BE49-F238E27FC236}">
                  <a16:creationId xmlns:a16="http://schemas.microsoft.com/office/drawing/2014/main" id="{69B5A208-D482-1F45-B160-FB29CBC648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0" name="Freeform 779">
              <a:extLst>
                <a:ext uri="{FF2B5EF4-FFF2-40B4-BE49-F238E27FC236}">
                  <a16:creationId xmlns:a16="http://schemas.microsoft.com/office/drawing/2014/main" id="{FB1DDCD4-6F09-6147-BC7B-F92F99927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1" name="Freeform 780">
              <a:extLst>
                <a:ext uri="{FF2B5EF4-FFF2-40B4-BE49-F238E27FC236}">
                  <a16:creationId xmlns:a16="http://schemas.microsoft.com/office/drawing/2014/main" id="{F43D778E-2E21-4243-9704-8C08917882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2" name="Freeform 781">
              <a:extLst>
                <a:ext uri="{FF2B5EF4-FFF2-40B4-BE49-F238E27FC236}">
                  <a16:creationId xmlns:a16="http://schemas.microsoft.com/office/drawing/2014/main" id="{8D2D1A86-7F6C-F346-9BDB-421207A3D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3" name="Freeform 782">
              <a:extLst>
                <a:ext uri="{FF2B5EF4-FFF2-40B4-BE49-F238E27FC236}">
                  <a16:creationId xmlns:a16="http://schemas.microsoft.com/office/drawing/2014/main" id="{ED0170E0-64CA-E847-9D15-C52FCD763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4" name="Freeform 783">
              <a:extLst>
                <a:ext uri="{FF2B5EF4-FFF2-40B4-BE49-F238E27FC236}">
                  <a16:creationId xmlns:a16="http://schemas.microsoft.com/office/drawing/2014/main" id="{D782F81C-55A8-FF47-9E5B-4657B60247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5" name="Freeform 784">
              <a:extLst>
                <a:ext uri="{FF2B5EF4-FFF2-40B4-BE49-F238E27FC236}">
                  <a16:creationId xmlns:a16="http://schemas.microsoft.com/office/drawing/2014/main" id="{9ED86500-845A-6B44-9427-BAB9885E2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6" name="Freeform 785">
              <a:extLst>
                <a:ext uri="{FF2B5EF4-FFF2-40B4-BE49-F238E27FC236}">
                  <a16:creationId xmlns:a16="http://schemas.microsoft.com/office/drawing/2014/main" id="{80D5C96A-AFB0-BE4D-A0D3-DC6A15745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7" name="Freeform 786">
              <a:extLst>
                <a:ext uri="{FF2B5EF4-FFF2-40B4-BE49-F238E27FC236}">
                  <a16:creationId xmlns:a16="http://schemas.microsoft.com/office/drawing/2014/main" id="{A20472E6-AC86-0749-B16A-7B8C5DA6A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8" name="Freeform 787">
              <a:extLst>
                <a:ext uri="{FF2B5EF4-FFF2-40B4-BE49-F238E27FC236}">
                  <a16:creationId xmlns:a16="http://schemas.microsoft.com/office/drawing/2014/main" id="{D8E7B340-E55E-2243-BB8E-A43A4BF550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49" name="Freeform 788">
              <a:extLst>
                <a:ext uri="{FF2B5EF4-FFF2-40B4-BE49-F238E27FC236}">
                  <a16:creationId xmlns:a16="http://schemas.microsoft.com/office/drawing/2014/main" id="{75F1CB9F-1C61-9F4E-A1BA-5543ED635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0" name="Freeform 789">
              <a:extLst>
                <a:ext uri="{FF2B5EF4-FFF2-40B4-BE49-F238E27FC236}">
                  <a16:creationId xmlns:a16="http://schemas.microsoft.com/office/drawing/2014/main" id="{B1470B27-AEF5-BC41-847D-025BEB371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1" name="Freeform 790">
              <a:extLst>
                <a:ext uri="{FF2B5EF4-FFF2-40B4-BE49-F238E27FC236}">
                  <a16:creationId xmlns:a16="http://schemas.microsoft.com/office/drawing/2014/main" id="{ED38ED13-C766-4443-A636-3899CC00F0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2" name="Freeform 791">
              <a:extLst>
                <a:ext uri="{FF2B5EF4-FFF2-40B4-BE49-F238E27FC236}">
                  <a16:creationId xmlns:a16="http://schemas.microsoft.com/office/drawing/2014/main" id="{F5E19C9D-C98B-7F40-8AF5-1F9DB7E18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4" y="2098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3" name="Freeform 792">
              <a:extLst>
                <a:ext uri="{FF2B5EF4-FFF2-40B4-BE49-F238E27FC236}">
                  <a16:creationId xmlns:a16="http://schemas.microsoft.com/office/drawing/2014/main" id="{2F7AE188-4CC3-C146-BF1E-9C6709A87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4" y="2079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4" name="Freeform 793">
              <a:extLst>
                <a:ext uri="{FF2B5EF4-FFF2-40B4-BE49-F238E27FC236}">
                  <a16:creationId xmlns:a16="http://schemas.microsoft.com/office/drawing/2014/main" id="{153AD446-E154-BA4C-A2E2-45C49A19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9" y="2083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5" name="Freeform 794">
              <a:extLst>
                <a:ext uri="{FF2B5EF4-FFF2-40B4-BE49-F238E27FC236}">
                  <a16:creationId xmlns:a16="http://schemas.microsoft.com/office/drawing/2014/main" id="{9D7571F1-383E-B04A-9CDC-636894CF67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3" y="2086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6" name="Freeform 795">
              <a:extLst>
                <a:ext uri="{FF2B5EF4-FFF2-40B4-BE49-F238E27FC236}">
                  <a16:creationId xmlns:a16="http://schemas.microsoft.com/office/drawing/2014/main" id="{3A62D4AD-BC56-B340-B764-DA7D2FADD1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" y="2089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7" name="Freeform 796">
              <a:extLst>
                <a:ext uri="{FF2B5EF4-FFF2-40B4-BE49-F238E27FC236}">
                  <a16:creationId xmlns:a16="http://schemas.microsoft.com/office/drawing/2014/main" id="{F560E551-1A80-8F44-84E3-A6A3536B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2092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8" name="Freeform 797">
              <a:extLst>
                <a:ext uri="{FF2B5EF4-FFF2-40B4-BE49-F238E27FC236}">
                  <a16:creationId xmlns:a16="http://schemas.microsoft.com/office/drawing/2014/main" id="{E6000014-F6CF-6E40-B406-F6F2CC66FA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5" y="2095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59" name="Freeform 798">
              <a:extLst>
                <a:ext uri="{FF2B5EF4-FFF2-40B4-BE49-F238E27FC236}">
                  <a16:creationId xmlns:a16="http://schemas.microsoft.com/office/drawing/2014/main" id="{3F2931D1-E761-1546-976F-90ED3F069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9" y="2098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0" name="Freeform 799">
              <a:extLst>
                <a:ext uri="{FF2B5EF4-FFF2-40B4-BE49-F238E27FC236}">
                  <a16:creationId xmlns:a16="http://schemas.microsoft.com/office/drawing/2014/main" id="{EB69DFDC-C2BA-2242-9C74-B7E89D28B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4" y="2102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1" name="Freeform 800">
              <a:extLst>
                <a:ext uri="{FF2B5EF4-FFF2-40B4-BE49-F238E27FC236}">
                  <a16:creationId xmlns:a16="http://schemas.microsoft.com/office/drawing/2014/main" id="{F26A749E-DFEB-904C-81AD-F1554D5A82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" y="2105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2" name="Freeform 801">
              <a:extLst>
                <a:ext uri="{FF2B5EF4-FFF2-40B4-BE49-F238E27FC236}">
                  <a16:creationId xmlns:a16="http://schemas.microsoft.com/office/drawing/2014/main" id="{E8A2BF11-E408-0447-9FA8-ADCAAAAC7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" y="2108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3" name="Freeform 802">
              <a:extLst>
                <a:ext uri="{FF2B5EF4-FFF2-40B4-BE49-F238E27FC236}">
                  <a16:creationId xmlns:a16="http://schemas.microsoft.com/office/drawing/2014/main" id="{D48A77BA-A020-7541-8F3D-C7EA0D753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6" y="2111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4" name="Freeform 803">
              <a:extLst>
                <a:ext uri="{FF2B5EF4-FFF2-40B4-BE49-F238E27FC236}">
                  <a16:creationId xmlns:a16="http://schemas.microsoft.com/office/drawing/2014/main" id="{3472D0D0-498E-994F-A107-8A6CAED28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0" y="2114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5" name="Freeform 804">
              <a:extLst>
                <a:ext uri="{FF2B5EF4-FFF2-40B4-BE49-F238E27FC236}">
                  <a16:creationId xmlns:a16="http://schemas.microsoft.com/office/drawing/2014/main" id="{0A09199A-FF6A-9240-9E26-236B04238B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5" y="2117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6" name="Freeform 805">
              <a:extLst>
                <a:ext uri="{FF2B5EF4-FFF2-40B4-BE49-F238E27FC236}">
                  <a16:creationId xmlns:a16="http://schemas.microsoft.com/office/drawing/2014/main" id="{291552A8-422C-8243-8906-F9948A892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9" y="2121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7" name="Freeform 806">
              <a:extLst>
                <a:ext uri="{FF2B5EF4-FFF2-40B4-BE49-F238E27FC236}">
                  <a16:creationId xmlns:a16="http://schemas.microsoft.com/office/drawing/2014/main" id="{D7EE06CD-31AD-7A47-9208-46EEC711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3" y="2124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8" name="Freeform 807">
              <a:extLst>
                <a:ext uri="{FF2B5EF4-FFF2-40B4-BE49-F238E27FC236}">
                  <a16:creationId xmlns:a16="http://schemas.microsoft.com/office/drawing/2014/main" id="{0FE90B1D-7371-8E41-9BC2-D04B6FC3B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7" y="2127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69" name="Freeform 808">
              <a:extLst>
                <a:ext uri="{FF2B5EF4-FFF2-40B4-BE49-F238E27FC236}">
                  <a16:creationId xmlns:a16="http://schemas.microsoft.com/office/drawing/2014/main" id="{6CD0BBA3-DA8D-7444-8797-3253302A2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1" y="2130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0" name="Freeform 809">
              <a:extLst>
                <a:ext uri="{FF2B5EF4-FFF2-40B4-BE49-F238E27FC236}">
                  <a16:creationId xmlns:a16="http://schemas.microsoft.com/office/drawing/2014/main" id="{F06385D3-E3B4-9A42-A36C-EA6F4BD4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5" y="2133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1" name="Freeform 810">
              <a:extLst>
                <a:ext uri="{FF2B5EF4-FFF2-40B4-BE49-F238E27FC236}">
                  <a16:creationId xmlns:a16="http://schemas.microsoft.com/office/drawing/2014/main" id="{B107734A-9AB6-7F41-B7F3-9068577A69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0" y="2136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2" name="Freeform 811">
              <a:extLst>
                <a:ext uri="{FF2B5EF4-FFF2-40B4-BE49-F238E27FC236}">
                  <a16:creationId xmlns:a16="http://schemas.microsoft.com/office/drawing/2014/main" id="{03EA0647-00C4-D04D-8DC5-A2AD30FB9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4" y="2140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3" name="Freeform 812">
              <a:extLst>
                <a:ext uri="{FF2B5EF4-FFF2-40B4-BE49-F238E27FC236}">
                  <a16:creationId xmlns:a16="http://schemas.microsoft.com/office/drawing/2014/main" id="{66FD08AC-CE1F-3D4F-B292-BCC0A087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8" y="2143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4" name="Freeform 813">
              <a:extLst>
                <a:ext uri="{FF2B5EF4-FFF2-40B4-BE49-F238E27FC236}">
                  <a16:creationId xmlns:a16="http://schemas.microsoft.com/office/drawing/2014/main" id="{0F907BBE-F6E8-3C41-BB07-40637B0C82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2" y="2146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5" name="Freeform 814">
              <a:extLst>
                <a:ext uri="{FF2B5EF4-FFF2-40B4-BE49-F238E27FC236}">
                  <a16:creationId xmlns:a16="http://schemas.microsoft.com/office/drawing/2014/main" id="{7772748A-925B-6C4A-BC9B-46A4997AF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6" y="2149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6" name="Freeform 815">
              <a:extLst>
                <a:ext uri="{FF2B5EF4-FFF2-40B4-BE49-F238E27FC236}">
                  <a16:creationId xmlns:a16="http://schemas.microsoft.com/office/drawing/2014/main" id="{9BA162D1-9039-1B4A-B807-AA9ED53871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" y="2152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7" name="Freeform 816">
              <a:extLst>
                <a:ext uri="{FF2B5EF4-FFF2-40B4-BE49-F238E27FC236}">
                  <a16:creationId xmlns:a16="http://schemas.microsoft.com/office/drawing/2014/main" id="{4C9FA35D-DD04-6345-B1C3-3D68F18035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" y="2155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8" name="Freeform 817">
              <a:extLst>
                <a:ext uri="{FF2B5EF4-FFF2-40B4-BE49-F238E27FC236}">
                  <a16:creationId xmlns:a16="http://schemas.microsoft.com/office/drawing/2014/main" id="{A5DE760D-D0D0-C247-B65E-50C1AF06ED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9" y="2159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79" name="Freeform 818">
              <a:extLst>
                <a:ext uri="{FF2B5EF4-FFF2-40B4-BE49-F238E27FC236}">
                  <a16:creationId xmlns:a16="http://schemas.microsoft.com/office/drawing/2014/main" id="{A248AC92-91C9-6E43-9B40-DE7A12EA4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" y="2162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0" name="Freeform 819">
              <a:extLst>
                <a:ext uri="{FF2B5EF4-FFF2-40B4-BE49-F238E27FC236}">
                  <a16:creationId xmlns:a16="http://schemas.microsoft.com/office/drawing/2014/main" id="{2375FD98-91DE-FD48-A3F3-ED979503E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7" y="2165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1" name="Freeform 820">
              <a:extLst>
                <a:ext uri="{FF2B5EF4-FFF2-40B4-BE49-F238E27FC236}">
                  <a16:creationId xmlns:a16="http://schemas.microsoft.com/office/drawing/2014/main" id="{A7D56531-B006-434A-802A-5E35D15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" y="2168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2" name="Freeform 821">
              <a:extLst>
                <a:ext uri="{FF2B5EF4-FFF2-40B4-BE49-F238E27FC236}">
                  <a16:creationId xmlns:a16="http://schemas.microsoft.com/office/drawing/2014/main" id="{094705B4-9544-9241-BAE4-8A34A1F86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6" y="2171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3" name="Freeform 822">
              <a:extLst>
                <a:ext uri="{FF2B5EF4-FFF2-40B4-BE49-F238E27FC236}">
                  <a16:creationId xmlns:a16="http://schemas.microsoft.com/office/drawing/2014/main" id="{13231060-9B44-3441-8470-F7558AC15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174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4" name="Freeform 823">
              <a:extLst>
                <a:ext uri="{FF2B5EF4-FFF2-40B4-BE49-F238E27FC236}">
                  <a16:creationId xmlns:a16="http://schemas.microsoft.com/office/drawing/2014/main" id="{4346344E-9845-2D48-A130-923E4110D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4" y="2178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5" name="Freeform 824">
              <a:extLst>
                <a:ext uri="{FF2B5EF4-FFF2-40B4-BE49-F238E27FC236}">
                  <a16:creationId xmlns:a16="http://schemas.microsoft.com/office/drawing/2014/main" id="{313BEB40-E0E8-424E-B2CF-640A0B471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5" y="2164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6" name="Freeform 825">
              <a:extLst>
                <a:ext uri="{FF2B5EF4-FFF2-40B4-BE49-F238E27FC236}">
                  <a16:creationId xmlns:a16="http://schemas.microsoft.com/office/drawing/2014/main" id="{4BCFEC9D-F73B-DC4A-B8B1-E4A3BC82A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" y="2167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7" name="Freeform 826">
              <a:extLst>
                <a:ext uri="{FF2B5EF4-FFF2-40B4-BE49-F238E27FC236}">
                  <a16:creationId xmlns:a16="http://schemas.microsoft.com/office/drawing/2014/main" id="{704FCE2D-2BA0-F44F-8105-FB834FBDF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3" y="2170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8" name="Freeform 827">
              <a:extLst>
                <a:ext uri="{FF2B5EF4-FFF2-40B4-BE49-F238E27FC236}">
                  <a16:creationId xmlns:a16="http://schemas.microsoft.com/office/drawing/2014/main" id="{5EA3D0D1-9EAE-C948-961B-D2DFA4E31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8" y="2173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89" name="Freeform 828">
              <a:extLst>
                <a:ext uri="{FF2B5EF4-FFF2-40B4-BE49-F238E27FC236}">
                  <a16:creationId xmlns:a16="http://schemas.microsoft.com/office/drawing/2014/main" id="{0E101CDA-BDA4-CB4B-AB0A-BC9B9701B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" y="2177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0" name="Freeform 829">
              <a:extLst>
                <a:ext uri="{FF2B5EF4-FFF2-40B4-BE49-F238E27FC236}">
                  <a16:creationId xmlns:a16="http://schemas.microsoft.com/office/drawing/2014/main" id="{31FA0EBE-EB19-104F-8BAE-CEE3A9FF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" y="2180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1" name="Freeform 830">
              <a:extLst>
                <a:ext uri="{FF2B5EF4-FFF2-40B4-BE49-F238E27FC236}">
                  <a16:creationId xmlns:a16="http://schemas.microsoft.com/office/drawing/2014/main" id="{FCD33473-41DA-3E4A-BC25-7B000F606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0" y="2183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2" name="Freeform 831">
              <a:extLst>
                <a:ext uri="{FF2B5EF4-FFF2-40B4-BE49-F238E27FC236}">
                  <a16:creationId xmlns:a16="http://schemas.microsoft.com/office/drawing/2014/main" id="{189433A6-8091-E545-84A2-21D72A3D55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5" y="2186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3" name="Freeform 832">
              <a:extLst>
                <a:ext uri="{FF2B5EF4-FFF2-40B4-BE49-F238E27FC236}">
                  <a16:creationId xmlns:a16="http://schemas.microsoft.com/office/drawing/2014/main" id="{A82B9487-2CBB-2947-B85B-536033549B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9" y="2189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4" name="Freeform 833">
              <a:extLst>
                <a:ext uri="{FF2B5EF4-FFF2-40B4-BE49-F238E27FC236}">
                  <a16:creationId xmlns:a16="http://schemas.microsoft.com/office/drawing/2014/main" id="{A5511DD3-0D55-D24E-A534-E2CBFBF23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4" y="2192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5" name="Freeform 834">
              <a:extLst>
                <a:ext uri="{FF2B5EF4-FFF2-40B4-BE49-F238E27FC236}">
                  <a16:creationId xmlns:a16="http://schemas.microsoft.com/office/drawing/2014/main" id="{522D58CF-87E3-864B-BE6F-AD9E0E251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8" y="2196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6" name="Freeform 835">
              <a:extLst>
                <a:ext uri="{FF2B5EF4-FFF2-40B4-BE49-F238E27FC236}">
                  <a16:creationId xmlns:a16="http://schemas.microsoft.com/office/drawing/2014/main" id="{5B1E1B80-80C5-AF45-B2B0-7DA2877A0A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199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7" name="Freeform 836">
              <a:extLst>
                <a:ext uri="{FF2B5EF4-FFF2-40B4-BE49-F238E27FC236}">
                  <a16:creationId xmlns:a16="http://schemas.microsoft.com/office/drawing/2014/main" id="{4C515CD4-4A6C-AC43-B24E-4F464E8F82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6" y="2202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8" name="Freeform 837">
              <a:extLst>
                <a:ext uri="{FF2B5EF4-FFF2-40B4-BE49-F238E27FC236}">
                  <a16:creationId xmlns:a16="http://schemas.microsoft.com/office/drawing/2014/main" id="{4F135AB3-C04C-D74A-B784-000B83AC9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" y="2205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899" name="Freeform 838">
              <a:extLst>
                <a:ext uri="{FF2B5EF4-FFF2-40B4-BE49-F238E27FC236}">
                  <a16:creationId xmlns:a16="http://schemas.microsoft.com/office/drawing/2014/main" id="{A5CDEC44-7950-E44B-A8F0-1D7AA7644D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5" y="2208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0" name="Freeform 839">
              <a:extLst>
                <a:ext uri="{FF2B5EF4-FFF2-40B4-BE49-F238E27FC236}">
                  <a16:creationId xmlns:a16="http://schemas.microsoft.com/office/drawing/2014/main" id="{2FAF5242-2C8B-0A4C-9F74-63E02CABF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9" y="2211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1" name="Freeform 840">
              <a:extLst>
                <a:ext uri="{FF2B5EF4-FFF2-40B4-BE49-F238E27FC236}">
                  <a16:creationId xmlns:a16="http://schemas.microsoft.com/office/drawing/2014/main" id="{513F0118-5C2B-3244-BCB6-D0A31799BE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" y="2215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2" name="Freeform 841">
              <a:extLst>
                <a:ext uri="{FF2B5EF4-FFF2-40B4-BE49-F238E27FC236}">
                  <a16:creationId xmlns:a16="http://schemas.microsoft.com/office/drawing/2014/main" id="{5D4A0218-7FB3-FE43-9603-3BE86CF98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" y="2218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3" name="Freeform 842">
              <a:extLst>
                <a:ext uri="{FF2B5EF4-FFF2-40B4-BE49-F238E27FC236}">
                  <a16:creationId xmlns:a16="http://schemas.microsoft.com/office/drawing/2014/main" id="{068F6EAC-7643-9C4A-BD78-0A913B214A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1" y="2221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4" name="Freeform 843">
              <a:extLst>
                <a:ext uri="{FF2B5EF4-FFF2-40B4-BE49-F238E27FC236}">
                  <a16:creationId xmlns:a16="http://schemas.microsoft.com/office/drawing/2014/main" id="{F59E294D-BF26-DE49-9050-CFA9DE08C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5" y="2224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5" name="Freeform 844">
              <a:extLst>
                <a:ext uri="{FF2B5EF4-FFF2-40B4-BE49-F238E27FC236}">
                  <a16:creationId xmlns:a16="http://schemas.microsoft.com/office/drawing/2014/main" id="{E48E8E79-C634-3E46-9247-12076AC133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0" y="2227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6" name="Freeform 845">
              <a:extLst>
                <a:ext uri="{FF2B5EF4-FFF2-40B4-BE49-F238E27FC236}">
                  <a16:creationId xmlns:a16="http://schemas.microsoft.com/office/drawing/2014/main" id="{2FC55708-B51F-854B-885B-79D49467B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4" y="2230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7" name="Freeform 846">
              <a:extLst>
                <a:ext uri="{FF2B5EF4-FFF2-40B4-BE49-F238E27FC236}">
                  <a16:creationId xmlns:a16="http://schemas.microsoft.com/office/drawing/2014/main" id="{876750D1-F59B-BD47-8615-70B9DB48D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" y="2234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8" name="Freeform 847">
              <a:extLst>
                <a:ext uri="{FF2B5EF4-FFF2-40B4-BE49-F238E27FC236}">
                  <a16:creationId xmlns:a16="http://schemas.microsoft.com/office/drawing/2014/main" id="{9941D5A0-F444-FB44-ABF7-391C69F43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2" y="2237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09" name="Freeform 848">
              <a:extLst>
                <a:ext uri="{FF2B5EF4-FFF2-40B4-BE49-F238E27FC236}">
                  <a16:creationId xmlns:a16="http://schemas.microsoft.com/office/drawing/2014/main" id="{1B06DDE5-3F06-8443-B4D9-A1A506333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6" y="2240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0" name="Freeform 849">
              <a:extLst>
                <a:ext uri="{FF2B5EF4-FFF2-40B4-BE49-F238E27FC236}">
                  <a16:creationId xmlns:a16="http://schemas.microsoft.com/office/drawing/2014/main" id="{526FBE0D-4D33-174A-B32A-79EB55E2F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0" y="2243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1" name="Freeform 850">
              <a:extLst>
                <a:ext uri="{FF2B5EF4-FFF2-40B4-BE49-F238E27FC236}">
                  <a16:creationId xmlns:a16="http://schemas.microsoft.com/office/drawing/2014/main" id="{485F5293-0DA7-6544-9A43-61B040DD8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5" y="2246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2" name="Freeform 851">
              <a:extLst>
                <a:ext uri="{FF2B5EF4-FFF2-40B4-BE49-F238E27FC236}">
                  <a16:creationId xmlns:a16="http://schemas.microsoft.com/office/drawing/2014/main" id="{695FA286-2D72-BF49-B9BD-8C1319F632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" y="2249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3" name="Freeform 852">
              <a:extLst>
                <a:ext uri="{FF2B5EF4-FFF2-40B4-BE49-F238E27FC236}">
                  <a16:creationId xmlns:a16="http://schemas.microsoft.com/office/drawing/2014/main" id="{3FC435CB-5418-B241-8E86-A255F68DB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3" y="2253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4" name="Freeform 853">
              <a:extLst>
                <a:ext uri="{FF2B5EF4-FFF2-40B4-BE49-F238E27FC236}">
                  <a16:creationId xmlns:a16="http://schemas.microsoft.com/office/drawing/2014/main" id="{6915D194-190C-5545-8DEA-12DC563C1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7" y="2256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5" name="Freeform 854">
              <a:extLst>
                <a:ext uri="{FF2B5EF4-FFF2-40B4-BE49-F238E27FC236}">
                  <a16:creationId xmlns:a16="http://schemas.microsoft.com/office/drawing/2014/main" id="{83B67F71-9A7B-044B-9C80-2A65FC0B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1" y="2259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6" name="Freeform 855">
              <a:extLst>
                <a:ext uri="{FF2B5EF4-FFF2-40B4-BE49-F238E27FC236}">
                  <a16:creationId xmlns:a16="http://schemas.microsoft.com/office/drawing/2014/main" id="{CC5894E4-1CAC-3146-8CB5-4409CAA1DA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" y="2262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7" name="Freeform 856">
              <a:extLst>
                <a:ext uri="{FF2B5EF4-FFF2-40B4-BE49-F238E27FC236}">
                  <a16:creationId xmlns:a16="http://schemas.microsoft.com/office/drawing/2014/main" id="{63984E50-F8C6-604B-B406-9401FC209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0" y="2265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8" name="Freeform 857">
              <a:extLst>
                <a:ext uri="{FF2B5EF4-FFF2-40B4-BE49-F238E27FC236}">
                  <a16:creationId xmlns:a16="http://schemas.microsoft.com/office/drawing/2014/main" id="{29D1A523-7830-5E43-8887-B251F2F6C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" y="2268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19" name="Freeform 858">
              <a:extLst>
                <a:ext uri="{FF2B5EF4-FFF2-40B4-BE49-F238E27FC236}">
                  <a16:creationId xmlns:a16="http://schemas.microsoft.com/office/drawing/2014/main" id="{8EABE061-26F3-7246-AD48-FF818577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2272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0" name="Freeform 859">
              <a:extLst>
                <a:ext uri="{FF2B5EF4-FFF2-40B4-BE49-F238E27FC236}">
                  <a16:creationId xmlns:a16="http://schemas.microsoft.com/office/drawing/2014/main" id="{6D9F0CA1-E3A7-D147-994B-6CBAACA30B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2" y="2275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1" name="Freeform 860">
              <a:extLst>
                <a:ext uri="{FF2B5EF4-FFF2-40B4-BE49-F238E27FC236}">
                  <a16:creationId xmlns:a16="http://schemas.microsoft.com/office/drawing/2014/main" id="{E1C28606-FE8E-EE4A-A883-DDBA54CB7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6" y="2278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2" name="Freeform 861">
              <a:extLst>
                <a:ext uri="{FF2B5EF4-FFF2-40B4-BE49-F238E27FC236}">
                  <a16:creationId xmlns:a16="http://schemas.microsoft.com/office/drawing/2014/main" id="{CC2464B2-B9F7-8145-9AF0-D9065DF5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" y="2281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3" name="Freeform 862">
              <a:extLst>
                <a:ext uri="{FF2B5EF4-FFF2-40B4-BE49-F238E27FC236}">
                  <a16:creationId xmlns:a16="http://schemas.microsoft.com/office/drawing/2014/main" id="{DAE78CC1-39AF-BB49-8DF3-ED68C4624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5" y="2284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4" name="Freeform 863">
              <a:extLst>
                <a:ext uri="{FF2B5EF4-FFF2-40B4-BE49-F238E27FC236}">
                  <a16:creationId xmlns:a16="http://schemas.microsoft.com/office/drawing/2014/main" id="{6C7CD72A-27FE-D348-80F3-C3596CBA5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" y="2287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5" name="Freeform 864">
              <a:extLst>
                <a:ext uri="{FF2B5EF4-FFF2-40B4-BE49-F238E27FC236}">
                  <a16:creationId xmlns:a16="http://schemas.microsoft.com/office/drawing/2014/main" id="{1308B8C3-8E9E-814B-865A-AD43D3E5E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3" y="2291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6" name="Freeform 865">
              <a:extLst>
                <a:ext uri="{FF2B5EF4-FFF2-40B4-BE49-F238E27FC236}">
                  <a16:creationId xmlns:a16="http://schemas.microsoft.com/office/drawing/2014/main" id="{08954A9D-FF41-2F44-933B-AF6357EAB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7" y="2294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7" name="Freeform 866">
              <a:extLst>
                <a:ext uri="{FF2B5EF4-FFF2-40B4-BE49-F238E27FC236}">
                  <a16:creationId xmlns:a16="http://schemas.microsoft.com/office/drawing/2014/main" id="{90033C02-1ADA-B548-B5A4-990666D2B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1" y="2297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8" name="Freeform 867">
              <a:extLst>
                <a:ext uri="{FF2B5EF4-FFF2-40B4-BE49-F238E27FC236}">
                  <a16:creationId xmlns:a16="http://schemas.microsoft.com/office/drawing/2014/main" id="{B0B97378-8AF5-4943-A033-74324309C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6" y="2300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29" name="Freeform 868">
              <a:extLst>
                <a:ext uri="{FF2B5EF4-FFF2-40B4-BE49-F238E27FC236}">
                  <a16:creationId xmlns:a16="http://schemas.microsoft.com/office/drawing/2014/main" id="{ACD42DA9-83A3-8B4A-94AD-3DB7CD6D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9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0" name="Freeform 869">
              <a:extLst>
                <a:ext uri="{FF2B5EF4-FFF2-40B4-BE49-F238E27FC236}">
                  <a16:creationId xmlns:a16="http://schemas.microsoft.com/office/drawing/2014/main" id="{623D6AF1-85B8-364D-A0C6-B037EBDDF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204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1" name="Rectangle 870">
              <a:extLst>
                <a:ext uri="{FF2B5EF4-FFF2-40B4-BE49-F238E27FC236}">
                  <a16:creationId xmlns:a16="http://schemas.microsoft.com/office/drawing/2014/main" id="{6FA3DF80-4CCA-3E4B-A56E-71E7CA6E1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912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0932" name="Freeform 871">
              <a:extLst>
                <a:ext uri="{FF2B5EF4-FFF2-40B4-BE49-F238E27FC236}">
                  <a16:creationId xmlns:a16="http://schemas.microsoft.com/office/drawing/2014/main" id="{942A791A-B820-B143-8331-8F8C12F3B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3" name="Freeform 872">
              <a:extLst>
                <a:ext uri="{FF2B5EF4-FFF2-40B4-BE49-F238E27FC236}">
                  <a16:creationId xmlns:a16="http://schemas.microsoft.com/office/drawing/2014/main" id="{7ABBFC5B-E8BA-AF46-A73D-F6D22644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4" name="Freeform 873">
              <a:extLst>
                <a:ext uri="{FF2B5EF4-FFF2-40B4-BE49-F238E27FC236}">
                  <a16:creationId xmlns:a16="http://schemas.microsoft.com/office/drawing/2014/main" id="{98987C69-8576-C34C-BCDF-7E10D8175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5" name="Freeform 874">
              <a:extLst>
                <a:ext uri="{FF2B5EF4-FFF2-40B4-BE49-F238E27FC236}">
                  <a16:creationId xmlns:a16="http://schemas.microsoft.com/office/drawing/2014/main" id="{4C6BD392-8A5E-A945-9C48-7E829EC096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6" name="Freeform 875">
              <a:extLst>
                <a:ext uri="{FF2B5EF4-FFF2-40B4-BE49-F238E27FC236}">
                  <a16:creationId xmlns:a16="http://schemas.microsoft.com/office/drawing/2014/main" id="{370F2B0C-FD4E-8243-B884-FACF51C3A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7" name="Freeform 876">
              <a:extLst>
                <a:ext uri="{FF2B5EF4-FFF2-40B4-BE49-F238E27FC236}">
                  <a16:creationId xmlns:a16="http://schemas.microsoft.com/office/drawing/2014/main" id="{DE486E2A-CF0B-6742-913D-AA50A267D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8" name="Freeform 877">
              <a:extLst>
                <a:ext uri="{FF2B5EF4-FFF2-40B4-BE49-F238E27FC236}">
                  <a16:creationId xmlns:a16="http://schemas.microsoft.com/office/drawing/2014/main" id="{9B4EC3C2-E067-CF47-8447-3FEDD4340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39" name="Freeform 878">
              <a:extLst>
                <a:ext uri="{FF2B5EF4-FFF2-40B4-BE49-F238E27FC236}">
                  <a16:creationId xmlns:a16="http://schemas.microsoft.com/office/drawing/2014/main" id="{842473A3-482D-5A43-AFCB-ACD13FFEF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0" name="Freeform 879">
              <a:extLst>
                <a:ext uri="{FF2B5EF4-FFF2-40B4-BE49-F238E27FC236}">
                  <a16:creationId xmlns:a16="http://schemas.microsoft.com/office/drawing/2014/main" id="{BCB5B2D7-F57F-1744-8148-DCB0FB14A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1" name="Freeform 880">
              <a:extLst>
                <a:ext uri="{FF2B5EF4-FFF2-40B4-BE49-F238E27FC236}">
                  <a16:creationId xmlns:a16="http://schemas.microsoft.com/office/drawing/2014/main" id="{62C32F30-A09F-1345-9F12-DE7F9DE2F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2" name="Freeform 881">
              <a:extLst>
                <a:ext uri="{FF2B5EF4-FFF2-40B4-BE49-F238E27FC236}">
                  <a16:creationId xmlns:a16="http://schemas.microsoft.com/office/drawing/2014/main" id="{10154F5D-BFAF-294B-A64C-074C3A55B6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3" name="Freeform 882">
              <a:extLst>
                <a:ext uri="{FF2B5EF4-FFF2-40B4-BE49-F238E27FC236}">
                  <a16:creationId xmlns:a16="http://schemas.microsoft.com/office/drawing/2014/main" id="{2FF33279-CC98-124E-A380-F6326D7B83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4" name="Freeform 883">
              <a:extLst>
                <a:ext uri="{FF2B5EF4-FFF2-40B4-BE49-F238E27FC236}">
                  <a16:creationId xmlns:a16="http://schemas.microsoft.com/office/drawing/2014/main" id="{3701135B-892B-7E43-9D70-F837198D76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5" name="Freeform 884">
              <a:extLst>
                <a:ext uri="{FF2B5EF4-FFF2-40B4-BE49-F238E27FC236}">
                  <a16:creationId xmlns:a16="http://schemas.microsoft.com/office/drawing/2014/main" id="{553D1562-0F16-0247-AE47-C18B5B35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6" name="Freeform 885">
              <a:extLst>
                <a:ext uri="{FF2B5EF4-FFF2-40B4-BE49-F238E27FC236}">
                  <a16:creationId xmlns:a16="http://schemas.microsoft.com/office/drawing/2014/main" id="{5EFE05C6-F8B2-C24F-8F78-9B2C54BA9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7" name="Freeform 886">
              <a:extLst>
                <a:ext uri="{FF2B5EF4-FFF2-40B4-BE49-F238E27FC236}">
                  <a16:creationId xmlns:a16="http://schemas.microsoft.com/office/drawing/2014/main" id="{2C51A52E-68A3-374B-97B5-3CE34CAE9B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8" name="Freeform 887">
              <a:extLst>
                <a:ext uri="{FF2B5EF4-FFF2-40B4-BE49-F238E27FC236}">
                  <a16:creationId xmlns:a16="http://schemas.microsoft.com/office/drawing/2014/main" id="{F4A9E4F8-94B5-D842-B114-A0009E5A8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49" name="Freeform 888">
              <a:extLst>
                <a:ext uri="{FF2B5EF4-FFF2-40B4-BE49-F238E27FC236}">
                  <a16:creationId xmlns:a16="http://schemas.microsoft.com/office/drawing/2014/main" id="{E7A1F157-2CDC-2F48-9F24-941B313128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0" name="Freeform 889">
              <a:extLst>
                <a:ext uri="{FF2B5EF4-FFF2-40B4-BE49-F238E27FC236}">
                  <a16:creationId xmlns:a16="http://schemas.microsoft.com/office/drawing/2014/main" id="{9D8E3151-A756-7A4A-8E54-427B16D6E0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1" name="Freeform 890">
              <a:extLst>
                <a:ext uri="{FF2B5EF4-FFF2-40B4-BE49-F238E27FC236}">
                  <a16:creationId xmlns:a16="http://schemas.microsoft.com/office/drawing/2014/main" id="{C4E1103B-24E7-7E4F-B69B-6F40247DC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2" name="Freeform 891">
              <a:extLst>
                <a:ext uri="{FF2B5EF4-FFF2-40B4-BE49-F238E27FC236}">
                  <a16:creationId xmlns:a16="http://schemas.microsoft.com/office/drawing/2014/main" id="{B21C170A-E4AE-734A-980C-3BDB426F17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3" name="Freeform 892">
              <a:extLst>
                <a:ext uri="{FF2B5EF4-FFF2-40B4-BE49-F238E27FC236}">
                  <a16:creationId xmlns:a16="http://schemas.microsoft.com/office/drawing/2014/main" id="{A9EEDE8B-4BBC-7048-B8EF-47AA63A200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4" name="Freeform 893">
              <a:extLst>
                <a:ext uri="{FF2B5EF4-FFF2-40B4-BE49-F238E27FC236}">
                  <a16:creationId xmlns:a16="http://schemas.microsoft.com/office/drawing/2014/main" id="{5B36F494-6551-2349-9858-0DB2C28B0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5" name="Freeform 894">
              <a:extLst>
                <a:ext uri="{FF2B5EF4-FFF2-40B4-BE49-F238E27FC236}">
                  <a16:creationId xmlns:a16="http://schemas.microsoft.com/office/drawing/2014/main" id="{4B6086E7-45B0-4146-A443-5D9C7E8DF5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6" name="Freeform 895">
              <a:extLst>
                <a:ext uri="{FF2B5EF4-FFF2-40B4-BE49-F238E27FC236}">
                  <a16:creationId xmlns:a16="http://schemas.microsoft.com/office/drawing/2014/main" id="{A4E91EF5-A561-CC44-BC5B-150370E1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" y="2571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7" name="Freeform 896">
              <a:extLst>
                <a:ext uri="{FF2B5EF4-FFF2-40B4-BE49-F238E27FC236}">
                  <a16:creationId xmlns:a16="http://schemas.microsoft.com/office/drawing/2014/main" id="{EF80AA9E-3B33-4742-8F45-87E7E6662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3" y="2571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8" name="Freeform 897">
              <a:extLst>
                <a:ext uri="{FF2B5EF4-FFF2-40B4-BE49-F238E27FC236}">
                  <a16:creationId xmlns:a16="http://schemas.microsoft.com/office/drawing/2014/main" id="{7F59F60B-6672-2C4A-A57A-8F524F12C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" y="2590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59" name="Freeform 898">
              <a:extLst>
                <a:ext uri="{FF2B5EF4-FFF2-40B4-BE49-F238E27FC236}">
                  <a16:creationId xmlns:a16="http://schemas.microsoft.com/office/drawing/2014/main" id="{F3262E2A-05E9-124F-860D-1A3B522E8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2590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0" name="Freeform 899">
              <a:extLst>
                <a:ext uri="{FF2B5EF4-FFF2-40B4-BE49-F238E27FC236}">
                  <a16:creationId xmlns:a16="http://schemas.microsoft.com/office/drawing/2014/main" id="{1D8B486B-ABA8-734C-A28D-514DCF160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590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1" name="Rectangle 900">
              <a:extLst>
                <a:ext uri="{FF2B5EF4-FFF2-40B4-BE49-F238E27FC236}">
                  <a16:creationId xmlns:a16="http://schemas.microsoft.com/office/drawing/2014/main" id="{9C6D6644-3B50-5F46-9759-79CD7B549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" y="2716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0962" name="Freeform 901">
              <a:extLst>
                <a:ext uri="{FF2B5EF4-FFF2-40B4-BE49-F238E27FC236}">
                  <a16:creationId xmlns:a16="http://schemas.microsoft.com/office/drawing/2014/main" id="{B66BE103-06AF-C84D-B0D4-41474E44F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" y="2571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3" name="Freeform 902">
              <a:extLst>
                <a:ext uri="{FF2B5EF4-FFF2-40B4-BE49-F238E27FC236}">
                  <a16:creationId xmlns:a16="http://schemas.microsoft.com/office/drawing/2014/main" id="{97B0E422-6F48-FC4F-A80B-4DB7C9474D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4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4" name="Freeform 903">
              <a:extLst>
                <a:ext uri="{FF2B5EF4-FFF2-40B4-BE49-F238E27FC236}">
                  <a16:creationId xmlns:a16="http://schemas.microsoft.com/office/drawing/2014/main" id="{DD023FC5-574E-4248-AF4C-FC1D9B428D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6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5" name="Freeform 904">
              <a:extLst>
                <a:ext uri="{FF2B5EF4-FFF2-40B4-BE49-F238E27FC236}">
                  <a16:creationId xmlns:a16="http://schemas.microsoft.com/office/drawing/2014/main" id="{EB19D047-1918-9043-A1E3-4737CFD13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89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6" name="Freeform 905">
              <a:extLst>
                <a:ext uri="{FF2B5EF4-FFF2-40B4-BE49-F238E27FC236}">
                  <a16:creationId xmlns:a16="http://schemas.microsoft.com/office/drawing/2014/main" id="{F942620F-AD4F-B440-9BD3-B0B9A4F2C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1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7" name="Freeform 906">
              <a:extLst>
                <a:ext uri="{FF2B5EF4-FFF2-40B4-BE49-F238E27FC236}">
                  <a16:creationId xmlns:a16="http://schemas.microsoft.com/office/drawing/2014/main" id="{D06990E9-FB38-AF4B-A4F3-48515FBCE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3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8" name="Freeform 907">
              <a:extLst>
                <a:ext uri="{FF2B5EF4-FFF2-40B4-BE49-F238E27FC236}">
                  <a16:creationId xmlns:a16="http://schemas.microsoft.com/office/drawing/2014/main" id="{1B7A4170-794C-A440-ABB0-ED6879D56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5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69" name="Freeform 908">
              <a:extLst>
                <a:ext uri="{FF2B5EF4-FFF2-40B4-BE49-F238E27FC236}">
                  <a16:creationId xmlns:a16="http://schemas.microsoft.com/office/drawing/2014/main" id="{1B59F4A3-128E-164A-A914-9C47FBBA7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7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0" name="Freeform 909">
              <a:extLst>
                <a:ext uri="{FF2B5EF4-FFF2-40B4-BE49-F238E27FC236}">
                  <a16:creationId xmlns:a16="http://schemas.microsoft.com/office/drawing/2014/main" id="{F35D631B-562B-5B4E-BEB3-7A59A6162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599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1" name="Freeform 910">
              <a:extLst>
                <a:ext uri="{FF2B5EF4-FFF2-40B4-BE49-F238E27FC236}">
                  <a16:creationId xmlns:a16="http://schemas.microsoft.com/office/drawing/2014/main" id="{7A4FA1B3-4996-7242-847F-989F2F3F2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1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2" name="Freeform 911">
              <a:extLst>
                <a:ext uri="{FF2B5EF4-FFF2-40B4-BE49-F238E27FC236}">
                  <a16:creationId xmlns:a16="http://schemas.microsoft.com/office/drawing/2014/main" id="{68CCCF8D-BD9C-7A47-8DAD-5707B99B35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3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3" name="Freeform 912">
              <a:extLst>
                <a:ext uri="{FF2B5EF4-FFF2-40B4-BE49-F238E27FC236}">
                  <a16:creationId xmlns:a16="http://schemas.microsoft.com/office/drawing/2014/main" id="{D63E4C8D-B3E6-3D4F-9B0D-A02E63D90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6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4" name="Freeform 913">
              <a:extLst>
                <a:ext uri="{FF2B5EF4-FFF2-40B4-BE49-F238E27FC236}">
                  <a16:creationId xmlns:a16="http://schemas.microsoft.com/office/drawing/2014/main" id="{C52C714B-32B2-F84D-BF54-B1F417DFA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08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5" name="Freeform 914">
              <a:extLst>
                <a:ext uri="{FF2B5EF4-FFF2-40B4-BE49-F238E27FC236}">
                  <a16:creationId xmlns:a16="http://schemas.microsoft.com/office/drawing/2014/main" id="{8D38ABEF-57EC-7C4F-994E-58369CCE7F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0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6" name="Freeform 915">
              <a:extLst>
                <a:ext uri="{FF2B5EF4-FFF2-40B4-BE49-F238E27FC236}">
                  <a16:creationId xmlns:a16="http://schemas.microsoft.com/office/drawing/2014/main" id="{DAEE07A4-69E0-0842-AB91-87E0C5E4E0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2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7" name="Freeform 916">
              <a:extLst>
                <a:ext uri="{FF2B5EF4-FFF2-40B4-BE49-F238E27FC236}">
                  <a16:creationId xmlns:a16="http://schemas.microsoft.com/office/drawing/2014/main" id="{FE616A7E-D9C3-B64B-BA4E-902A8BE40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4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8" name="Freeform 917">
              <a:extLst>
                <a:ext uri="{FF2B5EF4-FFF2-40B4-BE49-F238E27FC236}">
                  <a16:creationId xmlns:a16="http://schemas.microsoft.com/office/drawing/2014/main" id="{FFA973B8-DFF8-CD4E-AD66-6B8BA288F5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6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79" name="Freeform 918">
              <a:extLst>
                <a:ext uri="{FF2B5EF4-FFF2-40B4-BE49-F238E27FC236}">
                  <a16:creationId xmlns:a16="http://schemas.microsoft.com/office/drawing/2014/main" id="{C583BB9D-9610-5B4D-93CA-17CEA68D9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18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0" name="Freeform 919">
              <a:extLst>
                <a:ext uri="{FF2B5EF4-FFF2-40B4-BE49-F238E27FC236}">
                  <a16:creationId xmlns:a16="http://schemas.microsoft.com/office/drawing/2014/main" id="{72B72DCD-86D8-D544-BA75-38EF87FAD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0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1" name="Freeform 920">
              <a:extLst>
                <a:ext uri="{FF2B5EF4-FFF2-40B4-BE49-F238E27FC236}">
                  <a16:creationId xmlns:a16="http://schemas.microsoft.com/office/drawing/2014/main" id="{7000D983-E373-234E-828C-BF382C043A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2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2" name="Freeform 921">
              <a:extLst>
                <a:ext uri="{FF2B5EF4-FFF2-40B4-BE49-F238E27FC236}">
                  <a16:creationId xmlns:a16="http://schemas.microsoft.com/office/drawing/2014/main" id="{6E142B50-993E-8044-8D01-502865CB7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5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3" name="Freeform 922">
              <a:extLst>
                <a:ext uri="{FF2B5EF4-FFF2-40B4-BE49-F238E27FC236}">
                  <a16:creationId xmlns:a16="http://schemas.microsoft.com/office/drawing/2014/main" id="{C09C8A35-3310-E24A-923B-CF4589F7B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7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4" name="Freeform 923">
              <a:extLst>
                <a:ext uri="{FF2B5EF4-FFF2-40B4-BE49-F238E27FC236}">
                  <a16:creationId xmlns:a16="http://schemas.microsoft.com/office/drawing/2014/main" id="{4D7CCC3D-B3B4-E249-826F-4B8A92746E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29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5" name="Freeform 924">
              <a:extLst>
                <a:ext uri="{FF2B5EF4-FFF2-40B4-BE49-F238E27FC236}">
                  <a16:creationId xmlns:a16="http://schemas.microsoft.com/office/drawing/2014/main" id="{B3EA3EE7-1D90-E14E-895F-872214112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1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6" name="Freeform 925">
              <a:extLst>
                <a:ext uri="{FF2B5EF4-FFF2-40B4-BE49-F238E27FC236}">
                  <a16:creationId xmlns:a16="http://schemas.microsoft.com/office/drawing/2014/main" id="{0925CA1A-7E3A-1546-9447-FC442820A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3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7" name="Freeform 926">
              <a:extLst>
                <a:ext uri="{FF2B5EF4-FFF2-40B4-BE49-F238E27FC236}">
                  <a16:creationId xmlns:a16="http://schemas.microsoft.com/office/drawing/2014/main" id="{F2E3AFCD-76ED-784B-8964-6E1B9E2B6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5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8" name="Freeform 927">
              <a:extLst>
                <a:ext uri="{FF2B5EF4-FFF2-40B4-BE49-F238E27FC236}">
                  <a16:creationId xmlns:a16="http://schemas.microsoft.com/office/drawing/2014/main" id="{2289C422-6816-814A-9D10-62E76188A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7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89" name="Freeform 928">
              <a:extLst>
                <a:ext uri="{FF2B5EF4-FFF2-40B4-BE49-F238E27FC236}">
                  <a16:creationId xmlns:a16="http://schemas.microsoft.com/office/drawing/2014/main" id="{1437AF86-31CC-5E49-9B2A-425279C1B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39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0" name="Freeform 929">
              <a:extLst>
                <a:ext uri="{FF2B5EF4-FFF2-40B4-BE49-F238E27FC236}">
                  <a16:creationId xmlns:a16="http://schemas.microsoft.com/office/drawing/2014/main" id="{626024A2-816D-0E45-BE72-422BC5F19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1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1" name="Freeform 930">
              <a:extLst>
                <a:ext uri="{FF2B5EF4-FFF2-40B4-BE49-F238E27FC236}">
                  <a16:creationId xmlns:a16="http://schemas.microsoft.com/office/drawing/2014/main" id="{7F086F42-7BBF-1A4B-A0E4-4B220A5D0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4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2" name="Freeform 931">
              <a:extLst>
                <a:ext uri="{FF2B5EF4-FFF2-40B4-BE49-F238E27FC236}">
                  <a16:creationId xmlns:a16="http://schemas.microsoft.com/office/drawing/2014/main" id="{BFC9D477-74E4-4D47-A1B3-9826F4DE7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6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3" name="Freeform 932">
              <a:extLst>
                <a:ext uri="{FF2B5EF4-FFF2-40B4-BE49-F238E27FC236}">
                  <a16:creationId xmlns:a16="http://schemas.microsoft.com/office/drawing/2014/main" id="{37C8BF3F-521C-A04A-B7C1-D820962F7F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48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4" name="Freeform 933">
              <a:extLst>
                <a:ext uri="{FF2B5EF4-FFF2-40B4-BE49-F238E27FC236}">
                  <a16:creationId xmlns:a16="http://schemas.microsoft.com/office/drawing/2014/main" id="{BB0F1425-363D-4441-AD2C-D4B6AF835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0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5" name="Freeform 934">
              <a:extLst>
                <a:ext uri="{FF2B5EF4-FFF2-40B4-BE49-F238E27FC236}">
                  <a16:creationId xmlns:a16="http://schemas.microsoft.com/office/drawing/2014/main" id="{8BC0408E-CD43-F34F-A83C-F76252F87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2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6" name="Freeform 935">
              <a:extLst>
                <a:ext uri="{FF2B5EF4-FFF2-40B4-BE49-F238E27FC236}">
                  <a16:creationId xmlns:a16="http://schemas.microsoft.com/office/drawing/2014/main" id="{9CFE7083-8671-1840-BDBB-BAFB05ADE5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4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7" name="Freeform 936">
              <a:extLst>
                <a:ext uri="{FF2B5EF4-FFF2-40B4-BE49-F238E27FC236}">
                  <a16:creationId xmlns:a16="http://schemas.microsoft.com/office/drawing/2014/main" id="{E0FD2923-DA3B-FC4A-831A-E53DE66321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6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8" name="Freeform 937">
              <a:extLst>
                <a:ext uri="{FF2B5EF4-FFF2-40B4-BE49-F238E27FC236}">
                  <a16:creationId xmlns:a16="http://schemas.microsoft.com/office/drawing/2014/main" id="{FCF836D0-203E-364A-A36A-E2000429F8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58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0999" name="Freeform 938">
              <a:extLst>
                <a:ext uri="{FF2B5EF4-FFF2-40B4-BE49-F238E27FC236}">
                  <a16:creationId xmlns:a16="http://schemas.microsoft.com/office/drawing/2014/main" id="{141B3646-E1EA-7748-BE5B-29E20C587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0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0" name="Freeform 939">
              <a:extLst>
                <a:ext uri="{FF2B5EF4-FFF2-40B4-BE49-F238E27FC236}">
                  <a16:creationId xmlns:a16="http://schemas.microsoft.com/office/drawing/2014/main" id="{3CCF22F3-670E-7640-9FB2-A5E7B7BA8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3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1" name="Freeform 940">
              <a:extLst>
                <a:ext uri="{FF2B5EF4-FFF2-40B4-BE49-F238E27FC236}">
                  <a16:creationId xmlns:a16="http://schemas.microsoft.com/office/drawing/2014/main" id="{1C12D906-51DF-8842-9CC1-9866C3263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5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2" name="Freeform 941">
              <a:extLst>
                <a:ext uri="{FF2B5EF4-FFF2-40B4-BE49-F238E27FC236}">
                  <a16:creationId xmlns:a16="http://schemas.microsoft.com/office/drawing/2014/main" id="{9D819D80-6504-4B45-82B1-B6BEA54E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7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3" name="Freeform 942">
              <a:extLst>
                <a:ext uri="{FF2B5EF4-FFF2-40B4-BE49-F238E27FC236}">
                  <a16:creationId xmlns:a16="http://schemas.microsoft.com/office/drawing/2014/main" id="{0E50D290-6F9D-FB4F-9554-B98B3B0BB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69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4" name="Freeform 943">
              <a:extLst>
                <a:ext uri="{FF2B5EF4-FFF2-40B4-BE49-F238E27FC236}">
                  <a16:creationId xmlns:a16="http://schemas.microsoft.com/office/drawing/2014/main" id="{8D9D77BA-FD27-E74B-85F5-379D4BCAA0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1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5" name="Freeform 944">
              <a:extLst>
                <a:ext uri="{FF2B5EF4-FFF2-40B4-BE49-F238E27FC236}">
                  <a16:creationId xmlns:a16="http://schemas.microsoft.com/office/drawing/2014/main" id="{98330B60-FD5B-EB4F-971C-503C8BD90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3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6" name="Freeform 945">
              <a:extLst>
                <a:ext uri="{FF2B5EF4-FFF2-40B4-BE49-F238E27FC236}">
                  <a16:creationId xmlns:a16="http://schemas.microsoft.com/office/drawing/2014/main" id="{709099A7-34BA-9741-B9DE-72F4F434F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5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7" name="Freeform 946">
              <a:extLst>
                <a:ext uri="{FF2B5EF4-FFF2-40B4-BE49-F238E27FC236}">
                  <a16:creationId xmlns:a16="http://schemas.microsoft.com/office/drawing/2014/main" id="{E224F091-8DD6-984B-AFC0-B2A664FEC2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7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8" name="Freeform 947">
              <a:extLst>
                <a:ext uri="{FF2B5EF4-FFF2-40B4-BE49-F238E27FC236}">
                  <a16:creationId xmlns:a16="http://schemas.microsoft.com/office/drawing/2014/main" id="{7155118B-CBDF-3D4C-A236-C32DF6A21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79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09" name="Freeform 948">
              <a:extLst>
                <a:ext uri="{FF2B5EF4-FFF2-40B4-BE49-F238E27FC236}">
                  <a16:creationId xmlns:a16="http://schemas.microsoft.com/office/drawing/2014/main" id="{4BFD7A94-171E-CC45-8A75-3B10714B09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2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0" name="Freeform 949">
              <a:extLst>
                <a:ext uri="{FF2B5EF4-FFF2-40B4-BE49-F238E27FC236}">
                  <a16:creationId xmlns:a16="http://schemas.microsoft.com/office/drawing/2014/main" id="{7A481017-C52E-804D-A9A3-0CCE886750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4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1" name="Freeform 950">
              <a:extLst>
                <a:ext uri="{FF2B5EF4-FFF2-40B4-BE49-F238E27FC236}">
                  <a16:creationId xmlns:a16="http://schemas.microsoft.com/office/drawing/2014/main" id="{233D9B69-BE8D-4049-A7D2-3F99D1C5D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6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2" name="Freeform 951">
              <a:extLst>
                <a:ext uri="{FF2B5EF4-FFF2-40B4-BE49-F238E27FC236}">
                  <a16:creationId xmlns:a16="http://schemas.microsoft.com/office/drawing/2014/main" id="{2574861E-E51B-754A-8868-7157FCEA24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88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3" name="Freeform 952">
              <a:extLst>
                <a:ext uri="{FF2B5EF4-FFF2-40B4-BE49-F238E27FC236}">
                  <a16:creationId xmlns:a16="http://schemas.microsoft.com/office/drawing/2014/main" id="{A03198C8-84C6-5C41-9563-0FD56D72FC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0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4" name="Freeform 953">
              <a:extLst>
                <a:ext uri="{FF2B5EF4-FFF2-40B4-BE49-F238E27FC236}">
                  <a16:creationId xmlns:a16="http://schemas.microsoft.com/office/drawing/2014/main" id="{B72B0B46-E47E-7446-A05B-05493ADB7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2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5" name="Freeform 954">
              <a:extLst>
                <a:ext uri="{FF2B5EF4-FFF2-40B4-BE49-F238E27FC236}">
                  <a16:creationId xmlns:a16="http://schemas.microsoft.com/office/drawing/2014/main" id="{F684EB01-ADC4-CC4D-8419-943631C67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4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6" name="Freeform 955">
              <a:extLst>
                <a:ext uri="{FF2B5EF4-FFF2-40B4-BE49-F238E27FC236}">
                  <a16:creationId xmlns:a16="http://schemas.microsoft.com/office/drawing/2014/main" id="{7E27C352-1339-B24B-805E-0262D473C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6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7" name="Freeform 956">
              <a:extLst>
                <a:ext uri="{FF2B5EF4-FFF2-40B4-BE49-F238E27FC236}">
                  <a16:creationId xmlns:a16="http://schemas.microsoft.com/office/drawing/2014/main" id="{6439C495-8B2E-E944-89FB-C34EDB4248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698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8" name="Freeform 957">
              <a:extLst>
                <a:ext uri="{FF2B5EF4-FFF2-40B4-BE49-F238E27FC236}">
                  <a16:creationId xmlns:a16="http://schemas.microsoft.com/office/drawing/2014/main" id="{FA4450E2-E95C-EF4D-8DF5-E92A0C1339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701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19" name="Freeform 958">
              <a:extLst>
                <a:ext uri="{FF2B5EF4-FFF2-40B4-BE49-F238E27FC236}">
                  <a16:creationId xmlns:a16="http://schemas.microsoft.com/office/drawing/2014/main" id="{43A82E48-4730-BE4E-9F9A-35702694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0" name="Freeform 959">
              <a:extLst>
                <a:ext uri="{FF2B5EF4-FFF2-40B4-BE49-F238E27FC236}">
                  <a16:creationId xmlns:a16="http://schemas.microsoft.com/office/drawing/2014/main" id="{CC18188B-7CB7-8342-99AF-6E3414DC3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1" name="Freeform 960">
              <a:extLst>
                <a:ext uri="{FF2B5EF4-FFF2-40B4-BE49-F238E27FC236}">
                  <a16:creationId xmlns:a16="http://schemas.microsoft.com/office/drawing/2014/main" id="{CB698799-F3E7-324C-8BFE-DF4C1D58F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2584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2" name="Freeform 961">
              <a:extLst>
                <a:ext uri="{FF2B5EF4-FFF2-40B4-BE49-F238E27FC236}">
                  <a16:creationId xmlns:a16="http://schemas.microsoft.com/office/drawing/2014/main" id="{02F63392-E6B3-8847-9549-9F5084F7C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" y="2584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3" name="Freeform 962">
              <a:extLst>
                <a:ext uri="{FF2B5EF4-FFF2-40B4-BE49-F238E27FC236}">
                  <a16:creationId xmlns:a16="http://schemas.microsoft.com/office/drawing/2014/main" id="{3A04D6B3-A38F-FE49-B862-679E0A2B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612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4" name="Freeform 963">
              <a:extLst>
                <a:ext uri="{FF2B5EF4-FFF2-40B4-BE49-F238E27FC236}">
                  <a16:creationId xmlns:a16="http://schemas.microsoft.com/office/drawing/2014/main" id="{26D4F4BE-DE3F-8A4E-BFAF-5267C15C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" y="2612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5" name="Freeform 964">
              <a:extLst>
                <a:ext uri="{FF2B5EF4-FFF2-40B4-BE49-F238E27FC236}">
                  <a16:creationId xmlns:a16="http://schemas.microsoft.com/office/drawing/2014/main" id="{1A8AA4D2-A4AA-6A4A-AD4D-4B9F4715D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667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6" name="Freeform 965">
              <a:extLst>
                <a:ext uri="{FF2B5EF4-FFF2-40B4-BE49-F238E27FC236}">
                  <a16:creationId xmlns:a16="http://schemas.microsoft.com/office/drawing/2014/main" id="{1B362B63-C4C5-D24D-BFDC-307C623A2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2" y="2612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7" name="Rectangle 966">
              <a:extLst>
                <a:ext uri="{FF2B5EF4-FFF2-40B4-BE49-F238E27FC236}">
                  <a16:creationId xmlns:a16="http://schemas.microsoft.com/office/drawing/2014/main" id="{B8467A35-7BC5-3F42-9AB2-3388FB6E0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" y="2782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1028" name="Freeform 967">
              <a:extLst>
                <a:ext uri="{FF2B5EF4-FFF2-40B4-BE49-F238E27FC236}">
                  <a16:creationId xmlns:a16="http://schemas.microsoft.com/office/drawing/2014/main" id="{6C1633C2-B66A-EB48-BE63-2297BCA6B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" y="2580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29" name="Freeform 968">
              <a:extLst>
                <a:ext uri="{FF2B5EF4-FFF2-40B4-BE49-F238E27FC236}">
                  <a16:creationId xmlns:a16="http://schemas.microsoft.com/office/drawing/2014/main" id="{C8BF3AD7-27DB-224A-809E-32F2D483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570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1030" name="Rectangle 969">
              <a:extLst>
                <a:ext uri="{FF2B5EF4-FFF2-40B4-BE49-F238E27FC236}">
                  <a16:creationId xmlns:a16="http://schemas.microsoft.com/office/drawing/2014/main" id="{DE0B10AF-6FC6-764D-B10C-1C1EB843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" y="2366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1031" name="Rectangle 970">
              <a:extLst>
                <a:ext uri="{FF2B5EF4-FFF2-40B4-BE49-F238E27FC236}">
                  <a16:creationId xmlns:a16="http://schemas.microsoft.com/office/drawing/2014/main" id="{67A98273-B84E-1742-8439-A5B6CDC7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375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52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6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6A70AF7C-86CA-AE41-8B7D-0A08145E6F9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Memory: </a:t>
            </a:r>
            <a:r>
              <a:rPr lang="en-US" altLang="zh-TW" sz="1500">
                <a:ea typeface="新細明體" panose="02020500000000000000" pitchFamily="18" charset="-120"/>
              </a:rPr>
              <a:t>physical implementation</a:t>
            </a:r>
            <a:endParaRPr lang="en-US" altLang="zh-TW" sz="1050">
              <a:ea typeface="新細明體" panose="02020500000000000000" pitchFamily="18" charset="-120"/>
            </a:endParaRPr>
          </a:p>
        </p:txBody>
      </p:sp>
      <p:sp>
        <p:nvSpPr>
          <p:cNvPr id="371716" name="Rectangle 4">
            <a:extLst>
              <a:ext uri="{FF2B5EF4-FFF2-40B4-BE49-F238E27FC236}">
                <a16:creationId xmlns:a16="http://schemas.microsoft.com/office/drawing/2014/main" id="{C1D88AD9-6FB1-7348-B77A-A1C4973CB2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4450" y="3543301"/>
            <a:ext cx="6629400" cy="1307306"/>
          </a:xfrm>
          <a:noFill/>
        </p:spPr>
        <p:txBody>
          <a:bodyPr/>
          <a:lstStyle/>
          <a:p>
            <a:pPr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Access logic: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0 to 16,383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RAM16K</a:t>
            </a:r>
            <a:r>
              <a:rPr lang="en-US" altLang="zh-TW" sz="1200" b="1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</a:t>
            </a:r>
            <a:r>
              <a:rPr lang="en-US" altLang="zh-TW" sz="1200">
                <a:ea typeface="新細明體" panose="02020500000000000000" pitchFamily="18" charset="-120"/>
                <a:cs typeface="Courier New" panose="02070309020205020404" pitchFamily="49" charset="0"/>
              </a:rPr>
              <a:t>chip-part</a:t>
            </a:r>
            <a:endParaRPr lang="en-US" altLang="zh-TW" sz="1200">
              <a:ea typeface="新細明體" panose="02020500000000000000" pitchFamily="18" charset="-120"/>
            </a:endParaRP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address from 16,384 to 24,575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address 24,576 results in accessing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200">
                <a:ea typeface="新細明體" panose="02020500000000000000" pitchFamily="18" charset="-120"/>
              </a:rPr>
              <a:t> chip-part</a:t>
            </a:r>
          </a:p>
          <a:p>
            <a:pPr>
              <a:spcBef>
                <a:spcPct val="40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Access to any other address is invalid.</a:t>
            </a:r>
          </a:p>
        </p:txBody>
      </p:sp>
      <p:grpSp>
        <p:nvGrpSpPr>
          <p:cNvPr id="32772" name="Group 353">
            <a:extLst>
              <a:ext uri="{FF2B5EF4-FFF2-40B4-BE49-F238E27FC236}">
                <a16:creationId xmlns:a16="http://schemas.microsoft.com/office/drawing/2014/main" id="{371F99D0-5F8E-3647-8E82-A567FE9E6F0E}"/>
              </a:ext>
            </a:extLst>
          </p:cNvPr>
          <p:cNvGrpSpPr>
            <a:grpSpLocks/>
          </p:cNvGrpSpPr>
          <p:nvPr/>
        </p:nvGrpSpPr>
        <p:grpSpPr bwMode="auto">
          <a:xfrm>
            <a:off x="1792607" y="731375"/>
            <a:ext cx="4339829" cy="3039666"/>
            <a:chOff x="1008" y="288"/>
            <a:chExt cx="3645" cy="2553"/>
          </a:xfrm>
        </p:grpSpPr>
        <p:sp>
          <p:nvSpPr>
            <p:cNvPr id="32774" name="AutoShape 4">
              <a:extLst>
                <a:ext uri="{FF2B5EF4-FFF2-40B4-BE49-F238E27FC236}">
                  <a16:creationId xmlns:a16="http://schemas.microsoft.com/office/drawing/2014/main" id="{C456A846-9117-8E4B-9814-DAF811B2FF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288"/>
              <a:ext cx="3645" cy="2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75" name="Rectangle 5">
              <a:extLst>
                <a:ext uri="{FF2B5EF4-FFF2-40B4-BE49-F238E27FC236}">
                  <a16:creationId xmlns:a16="http://schemas.microsoft.com/office/drawing/2014/main" id="{7B49F1CB-0E4E-014E-ABFD-96D0507D0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7" y="464"/>
              <a:ext cx="346" cy="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6" name="Rectangle 6">
              <a:extLst>
                <a:ext uri="{FF2B5EF4-FFF2-40B4-BE49-F238E27FC236}">
                  <a16:creationId xmlns:a16="http://schemas.microsoft.com/office/drawing/2014/main" id="{E1A59D3A-0DD0-814C-830D-93B9F8C77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" y="477"/>
              <a:ext cx="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load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77" name="Rectangle 7">
              <a:extLst>
                <a:ext uri="{FF2B5EF4-FFF2-40B4-BE49-F238E27FC236}">
                  <a16:creationId xmlns:a16="http://schemas.microsoft.com/office/drawing/2014/main" id="{5A271B22-87E7-9441-870F-596C73DE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816"/>
              <a:ext cx="1406" cy="1968"/>
            </a:xfrm>
            <a:prstGeom prst="rect">
              <a:avLst/>
            </a:prstGeom>
            <a:solidFill>
              <a:srgbClr val="E6E6E6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8" name="Rectangle 8">
              <a:extLst>
                <a:ext uri="{FF2B5EF4-FFF2-40B4-BE49-F238E27FC236}">
                  <a16:creationId xmlns:a16="http://schemas.microsoft.com/office/drawing/2014/main" id="{A8EB193A-2718-CB48-895E-8CBD769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0" y="1512"/>
              <a:ext cx="221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79" name="Rectangle 9">
              <a:extLst>
                <a:ext uri="{FF2B5EF4-FFF2-40B4-BE49-F238E27FC236}">
                  <a16:creationId xmlns:a16="http://schemas.microsoft.com/office/drawing/2014/main" id="{9FC44FCB-60B3-9945-B867-9B3B2FF5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7" y="1510"/>
              <a:ext cx="1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out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0" name="Rectangle 10">
              <a:extLst>
                <a:ext uri="{FF2B5EF4-FFF2-40B4-BE49-F238E27FC236}">
                  <a16:creationId xmlns:a16="http://schemas.microsoft.com/office/drawing/2014/main" id="{ED106C17-75FC-3A44-A0F4-72B4D3885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1087"/>
              <a:ext cx="186" cy="1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1" name="Rectangle 11">
              <a:extLst>
                <a:ext uri="{FF2B5EF4-FFF2-40B4-BE49-F238E27FC236}">
                  <a16:creationId xmlns:a16="http://schemas.microsoft.com/office/drawing/2014/main" id="{F6D9F138-0F30-B840-9091-6FF88C80D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" y="1085"/>
              <a:ext cx="8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in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2" name="Line 12">
              <a:extLst>
                <a:ext uri="{FF2B5EF4-FFF2-40B4-BE49-F238E27FC236}">
                  <a16:creationId xmlns:a16="http://schemas.microsoft.com/office/drawing/2014/main" id="{0C706B12-A978-FF41-B72F-F7D227118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1" y="619"/>
              <a:ext cx="0" cy="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3" name="Freeform 13">
              <a:extLst>
                <a:ext uri="{FF2B5EF4-FFF2-40B4-BE49-F238E27FC236}">
                  <a16:creationId xmlns:a16="http://schemas.microsoft.com/office/drawing/2014/main" id="{DECB2604-4183-544E-8BA3-4688F76C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734"/>
              <a:ext cx="81" cy="82"/>
            </a:xfrm>
            <a:custGeom>
              <a:avLst/>
              <a:gdLst>
                <a:gd name="T0" fmla="*/ 81 w 81"/>
                <a:gd name="T1" fmla="*/ 0 h 82"/>
                <a:gd name="T2" fmla="*/ 41 w 81"/>
                <a:gd name="T3" fmla="*/ 82 h 82"/>
                <a:gd name="T4" fmla="*/ 0 w 81"/>
                <a:gd name="T5" fmla="*/ 0 h 82"/>
                <a:gd name="T6" fmla="*/ 81 w 81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2">
                  <a:moveTo>
                    <a:pt x="81" y="0"/>
                  </a:moveTo>
                  <a:lnTo>
                    <a:pt x="41" y="82"/>
                  </a:lnTo>
                  <a:lnTo>
                    <a:pt x="0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4" name="Freeform 14">
              <a:extLst>
                <a:ext uri="{FF2B5EF4-FFF2-40B4-BE49-F238E27FC236}">
                  <a16:creationId xmlns:a16="http://schemas.microsoft.com/office/drawing/2014/main" id="{7A894291-CC2F-1D40-B090-936FBD716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" y="2722"/>
              <a:ext cx="62" cy="62"/>
            </a:xfrm>
            <a:custGeom>
              <a:avLst/>
              <a:gdLst>
                <a:gd name="T0" fmla="*/ 62 w 62"/>
                <a:gd name="T1" fmla="*/ 62 h 62"/>
                <a:gd name="T2" fmla="*/ 0 w 62"/>
                <a:gd name="T3" fmla="*/ 62 h 62"/>
                <a:gd name="T4" fmla="*/ 32 w 62"/>
                <a:gd name="T5" fmla="*/ 0 h 62"/>
                <a:gd name="T6" fmla="*/ 62 w 62"/>
                <a:gd name="T7" fmla="*/ 62 h 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lnTo>
                    <a:pt x="0" y="62"/>
                  </a:lnTo>
                  <a:lnTo>
                    <a:pt x="32" y="0"/>
                  </a:lnTo>
                  <a:lnTo>
                    <a:pt x="62" y="62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5" name="Rectangle 15">
              <a:extLst>
                <a:ext uri="{FF2B5EF4-FFF2-40B4-BE49-F238E27FC236}">
                  <a16:creationId xmlns:a16="http://schemas.microsoft.com/office/drawing/2014/main" id="{D99F7AE8-9E96-3F4B-88E0-CED724BE2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2" y="1387"/>
              <a:ext cx="192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6" name="Rectangle 16">
              <a:extLst>
                <a:ext uri="{FF2B5EF4-FFF2-40B4-BE49-F238E27FC236}">
                  <a16:creationId xmlns:a16="http://schemas.microsoft.com/office/drawing/2014/main" id="{87BB8C93-ED1E-1948-93BE-B5BB600C2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" y="13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87" name="Line 17">
              <a:extLst>
                <a:ext uri="{FF2B5EF4-FFF2-40B4-BE49-F238E27FC236}">
                  <a16:creationId xmlns:a16="http://schemas.microsoft.com/office/drawing/2014/main" id="{094E8B7F-8D75-B749-A7FD-FC12D4A91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5" y="1262"/>
              <a:ext cx="123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88" name="Rectangle 18">
              <a:extLst>
                <a:ext uri="{FF2B5EF4-FFF2-40B4-BE49-F238E27FC236}">
                  <a16:creationId xmlns:a16="http://schemas.microsoft.com/office/drawing/2014/main" id="{B60993EC-17DE-8F4B-AFBD-A34E717C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2205"/>
              <a:ext cx="463" cy="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89" name="Rectangle 19">
              <a:extLst>
                <a:ext uri="{FF2B5EF4-FFF2-40B4-BE49-F238E27FC236}">
                  <a16:creationId xmlns:a16="http://schemas.microsoft.com/office/drawing/2014/main" id="{95AEB6FF-07B9-3C42-9343-D3335FE86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2228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0" name="Line 20">
              <a:extLst>
                <a:ext uri="{FF2B5EF4-FFF2-40B4-BE49-F238E27FC236}">
                  <a16:creationId xmlns:a16="http://schemas.microsoft.com/office/drawing/2014/main" id="{921D6B0F-3C42-104C-BB94-959EDCFF7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7" y="2102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1" name="Line 21">
              <a:extLst>
                <a:ext uri="{FF2B5EF4-FFF2-40B4-BE49-F238E27FC236}">
                  <a16:creationId xmlns:a16="http://schemas.microsoft.com/office/drawing/2014/main" id="{3DC3CA22-3735-0842-B89F-F75B8D9E4B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" y="2166"/>
              <a:ext cx="450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2" name="Freeform 22">
              <a:extLst>
                <a:ext uri="{FF2B5EF4-FFF2-40B4-BE49-F238E27FC236}">
                  <a16:creationId xmlns:a16="http://schemas.microsoft.com/office/drawing/2014/main" id="{755CAC19-CBCA-DC4B-9A51-FADD26D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211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3" name="Rectangle 23">
              <a:extLst>
                <a:ext uri="{FF2B5EF4-FFF2-40B4-BE49-F238E27FC236}">
                  <a16:creationId xmlns:a16="http://schemas.microsoft.com/office/drawing/2014/main" id="{EC5B7CE8-EAF7-8C49-B09F-5C933FBB4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2" y="1787"/>
              <a:ext cx="167" cy="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4" name="Rectangle 24">
              <a:extLst>
                <a:ext uri="{FF2B5EF4-FFF2-40B4-BE49-F238E27FC236}">
                  <a16:creationId xmlns:a16="http://schemas.microsoft.com/office/drawing/2014/main" id="{907F627C-25B8-ED49-86B9-83E9E23E3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1797"/>
              <a:ext cx="10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5" name="Line 25">
              <a:extLst>
                <a:ext uri="{FF2B5EF4-FFF2-40B4-BE49-F238E27FC236}">
                  <a16:creationId xmlns:a16="http://schemas.microsoft.com/office/drawing/2014/main" id="{BA38C87A-E9E5-A647-933D-989D549E72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6" y="1671"/>
              <a:ext cx="124" cy="124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796" name="Rectangle 26">
              <a:extLst>
                <a:ext uri="{FF2B5EF4-FFF2-40B4-BE49-F238E27FC236}">
                  <a16:creationId xmlns:a16="http://schemas.microsoft.com/office/drawing/2014/main" id="{4DFF9770-74A1-0744-8117-D82D3FB2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982"/>
              <a:ext cx="814" cy="955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797" name="Rectangle 27">
              <a:extLst>
                <a:ext uri="{FF2B5EF4-FFF2-40B4-BE49-F238E27FC236}">
                  <a16:creationId xmlns:a16="http://schemas.microsoft.com/office/drawing/2014/main" id="{150EF142-EA05-D944-B58A-063B76DD7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332"/>
              <a:ext cx="4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RAM16K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798" name="Rectangle 28">
              <a:extLst>
                <a:ext uri="{FF2B5EF4-FFF2-40B4-BE49-F238E27FC236}">
                  <a16:creationId xmlns:a16="http://schemas.microsoft.com/office/drawing/2014/main" id="{CC349024-FEA6-2946-8DBE-B1CF28D63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7" y="1536"/>
              <a:ext cx="71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(16K mem. chip)</a:t>
              </a:r>
            </a:p>
          </p:txBody>
        </p:sp>
        <p:sp>
          <p:nvSpPr>
            <p:cNvPr id="32799" name="Line 29">
              <a:extLst>
                <a:ext uri="{FF2B5EF4-FFF2-40B4-BE49-F238E27FC236}">
                  <a16:creationId xmlns:a16="http://schemas.microsoft.com/office/drawing/2014/main" id="{70E037B6-9603-9A42-A5BB-86E3EB6E26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19"/>
              <a:ext cx="478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0" name="Freeform 30">
              <a:extLst>
                <a:ext uri="{FF2B5EF4-FFF2-40B4-BE49-F238E27FC236}">
                  <a16:creationId xmlns:a16="http://schemas.microsoft.com/office/drawing/2014/main" id="{53A60B27-25AD-1942-BC0C-208C3636C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" y="1265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1" name="Line 31">
              <a:extLst>
                <a:ext uri="{FF2B5EF4-FFF2-40B4-BE49-F238E27FC236}">
                  <a16:creationId xmlns:a16="http://schemas.microsoft.com/office/drawing/2014/main" id="{FC049CF1-FF74-4948-8BE1-C4712DBAC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3" y="1736"/>
              <a:ext cx="464" cy="0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382A00E6-428F-4841-AFD2-1CABAE68F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3" y="1682"/>
              <a:ext cx="107" cy="108"/>
            </a:xfrm>
            <a:custGeom>
              <a:avLst/>
              <a:gdLst>
                <a:gd name="T0" fmla="*/ 0 w 107"/>
                <a:gd name="T1" fmla="*/ 0 h 108"/>
                <a:gd name="T2" fmla="*/ 107 w 107"/>
                <a:gd name="T3" fmla="*/ 54 h 108"/>
                <a:gd name="T4" fmla="*/ 0 w 107"/>
                <a:gd name="T5" fmla="*/ 108 h 108"/>
                <a:gd name="T6" fmla="*/ 0 w 107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7" h="108">
                  <a:moveTo>
                    <a:pt x="0" y="0"/>
                  </a:moveTo>
                  <a:lnTo>
                    <a:pt x="107" y="54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03" name="Rectangle 33">
              <a:extLst>
                <a:ext uri="{FF2B5EF4-FFF2-40B4-BE49-F238E27FC236}">
                  <a16:creationId xmlns:a16="http://schemas.microsoft.com/office/drawing/2014/main" id="{A9AFF5B6-ED90-4A4A-8F2B-0894D97BD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" y="1968"/>
              <a:ext cx="456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4" name="Rectangle 34">
              <a:extLst>
                <a:ext uri="{FF2B5EF4-FFF2-40B4-BE49-F238E27FC236}">
                  <a16:creationId xmlns:a16="http://schemas.microsoft.com/office/drawing/2014/main" id="{7B88EBD1-AA31-4541-A681-A620F481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" y="1966"/>
              <a:ext cx="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address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5" name="Rectangle 35">
              <a:extLst>
                <a:ext uri="{FF2B5EF4-FFF2-40B4-BE49-F238E27FC236}">
                  <a16:creationId xmlns:a16="http://schemas.microsoft.com/office/drawing/2014/main" id="{C8449AF4-6192-034A-AB10-49D36D589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95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6" name="Rectangle 36">
              <a:extLst>
                <a:ext uri="{FF2B5EF4-FFF2-40B4-BE49-F238E27FC236}">
                  <a16:creationId xmlns:a16="http://schemas.microsoft.com/office/drawing/2014/main" id="{9AFC9989-CAF7-2C44-B194-84E946E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6" y="964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0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7" name="Rectangle 37">
              <a:extLst>
                <a:ext uri="{FF2B5EF4-FFF2-40B4-BE49-F238E27FC236}">
                  <a16:creationId xmlns:a16="http://schemas.microsoft.com/office/drawing/2014/main" id="{9C331475-FFA1-4B4F-B64B-12D276AE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816"/>
              <a:ext cx="350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08" name="Rectangle 38">
              <a:extLst>
                <a:ext uri="{FF2B5EF4-FFF2-40B4-BE49-F238E27FC236}">
                  <a16:creationId xmlns:a16="http://schemas.microsoft.com/office/drawing/2014/main" id="{4B038065-F43A-6641-A880-8CB57A5B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821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16383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09" name="Rectangle 39">
              <a:extLst>
                <a:ext uri="{FF2B5EF4-FFF2-40B4-BE49-F238E27FC236}">
                  <a16:creationId xmlns:a16="http://schemas.microsoft.com/office/drawing/2014/main" id="{4792FC81-A632-4741-B653-85D78442E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1937"/>
              <a:ext cx="814" cy="424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0" name="Rectangle 40">
              <a:extLst>
                <a:ext uri="{FF2B5EF4-FFF2-40B4-BE49-F238E27FC236}">
                  <a16:creationId xmlns:a16="http://schemas.microsoft.com/office/drawing/2014/main" id="{CC9DB1EB-ED1B-D64E-A3BD-76A92AF67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2" y="1958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1" name="Rectangle 41">
              <a:extLst>
                <a:ext uri="{FF2B5EF4-FFF2-40B4-BE49-F238E27FC236}">
                  <a16:creationId xmlns:a16="http://schemas.microsoft.com/office/drawing/2014/main" id="{17F8FE64-4243-B747-89D6-4400E7934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112"/>
              <a:ext cx="72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(8K mem. chip)</a:t>
              </a:r>
            </a:p>
          </p:txBody>
        </p:sp>
        <p:sp>
          <p:nvSpPr>
            <p:cNvPr id="32812" name="Rectangle 42">
              <a:extLst>
                <a:ext uri="{FF2B5EF4-FFF2-40B4-BE49-F238E27FC236}">
                  <a16:creationId xmlns:a16="http://schemas.microsoft.com/office/drawing/2014/main" id="{AB907986-411D-AF48-8861-4BF256E37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929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3" name="Rectangle 43">
              <a:extLst>
                <a:ext uri="{FF2B5EF4-FFF2-40B4-BE49-F238E27FC236}">
                  <a16:creationId xmlns:a16="http://schemas.microsoft.com/office/drawing/2014/main" id="{06DF2C6C-75C9-CC46-93AB-D1AE4EE5B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1933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16384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4" name="Rectangle 44">
              <a:extLst>
                <a:ext uri="{FF2B5EF4-FFF2-40B4-BE49-F238E27FC236}">
                  <a16:creationId xmlns:a16="http://schemas.microsoft.com/office/drawing/2014/main" id="{D60020A9-954D-2E4E-A420-056AA95E9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263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5" name="Rectangle 45">
              <a:extLst>
                <a:ext uri="{FF2B5EF4-FFF2-40B4-BE49-F238E27FC236}">
                  <a16:creationId xmlns:a16="http://schemas.microsoft.com/office/drawing/2014/main" id="{EBF2F983-C576-CE43-A82F-D98CC393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268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24575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6" name="Rectangle 46">
              <a:extLst>
                <a:ext uri="{FF2B5EF4-FFF2-40B4-BE49-F238E27FC236}">
                  <a16:creationId xmlns:a16="http://schemas.microsoft.com/office/drawing/2014/main" id="{78283A0A-20C0-5541-87C1-E8D505628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431"/>
              <a:ext cx="306" cy="125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7" name="Rectangle 47">
              <a:extLst>
                <a:ext uri="{FF2B5EF4-FFF2-40B4-BE49-F238E27FC236}">
                  <a16:creationId xmlns:a16="http://schemas.microsoft.com/office/drawing/2014/main" id="{A972D17B-04F8-FD4A-A147-3E76032E3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9" y="2435"/>
              <a:ext cx="26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00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24576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18" name="Rectangle 48">
              <a:extLst>
                <a:ext uri="{FF2B5EF4-FFF2-40B4-BE49-F238E27FC236}">
                  <a16:creationId xmlns:a16="http://schemas.microsoft.com/office/drawing/2014/main" id="{A5DC119F-C314-184B-AE4E-410F94236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" y="2361"/>
              <a:ext cx="814" cy="258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19" name="Rectangle 49">
              <a:extLst>
                <a:ext uri="{FF2B5EF4-FFF2-40B4-BE49-F238E27FC236}">
                  <a16:creationId xmlns:a16="http://schemas.microsoft.com/office/drawing/2014/main" id="{77C8581B-F36A-FA4D-89F2-57F9CA6A0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363"/>
              <a:ext cx="4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0" name="Rectangle 50">
              <a:extLst>
                <a:ext uri="{FF2B5EF4-FFF2-40B4-BE49-F238E27FC236}">
                  <a16:creationId xmlns:a16="http://schemas.microsoft.com/office/drawing/2014/main" id="{40AB406F-E362-164E-BC60-DCB39358A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490"/>
              <a:ext cx="53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(one register)</a:t>
              </a: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2821" name="Freeform 51">
              <a:extLst>
                <a:ext uri="{FF2B5EF4-FFF2-40B4-BE49-F238E27FC236}">
                  <a16:creationId xmlns:a16="http://schemas.microsoft.com/office/drawing/2014/main" id="{D4D1A1B2-58BF-9349-BD50-EED0903B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" y="1886"/>
              <a:ext cx="66" cy="389"/>
            </a:xfrm>
            <a:custGeom>
              <a:avLst/>
              <a:gdLst>
                <a:gd name="T0" fmla="*/ 0 w 66"/>
                <a:gd name="T1" fmla="*/ 389 h 389"/>
                <a:gd name="T2" fmla="*/ 49 w 66"/>
                <a:gd name="T3" fmla="*/ 339 h 389"/>
                <a:gd name="T4" fmla="*/ 49 w 66"/>
                <a:gd name="T5" fmla="*/ 248 h 389"/>
                <a:gd name="T6" fmla="*/ 66 w 66"/>
                <a:gd name="T7" fmla="*/ 199 h 389"/>
                <a:gd name="T8" fmla="*/ 66 w 66"/>
                <a:gd name="T9" fmla="*/ 0 h 389"/>
                <a:gd name="T10" fmla="*/ 0 w 66"/>
                <a:gd name="T11" fmla="*/ 67 h 389"/>
                <a:gd name="T12" fmla="*/ 0 w 66"/>
                <a:gd name="T13" fmla="*/ 389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389">
                  <a:moveTo>
                    <a:pt x="0" y="389"/>
                  </a:moveTo>
                  <a:lnTo>
                    <a:pt x="49" y="339"/>
                  </a:lnTo>
                  <a:lnTo>
                    <a:pt x="49" y="248"/>
                  </a:lnTo>
                  <a:lnTo>
                    <a:pt x="66" y="199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2" name="Freeform 52">
              <a:extLst>
                <a:ext uri="{FF2B5EF4-FFF2-40B4-BE49-F238E27FC236}">
                  <a16:creationId xmlns:a16="http://schemas.microsoft.com/office/drawing/2014/main" id="{84409F79-38D9-3644-8391-4A6E8FCA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" y="1886"/>
              <a:ext cx="457" cy="67"/>
            </a:xfrm>
            <a:custGeom>
              <a:avLst/>
              <a:gdLst>
                <a:gd name="T0" fmla="*/ 457 w 457"/>
                <a:gd name="T1" fmla="*/ 0 h 67"/>
                <a:gd name="T2" fmla="*/ 65 w 457"/>
                <a:gd name="T3" fmla="*/ 0 h 67"/>
                <a:gd name="T4" fmla="*/ 0 w 457"/>
                <a:gd name="T5" fmla="*/ 67 h 67"/>
                <a:gd name="T6" fmla="*/ 391 w 457"/>
                <a:gd name="T7" fmla="*/ 67 h 67"/>
                <a:gd name="T8" fmla="*/ 457 w 45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7" h="67">
                  <a:moveTo>
                    <a:pt x="457" y="0"/>
                  </a:moveTo>
                  <a:lnTo>
                    <a:pt x="65" y="0"/>
                  </a:lnTo>
                  <a:lnTo>
                    <a:pt x="0" y="67"/>
                  </a:lnTo>
                  <a:lnTo>
                    <a:pt x="391" y="67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3" name="Rectangle 53">
              <a:extLst>
                <a:ext uri="{FF2B5EF4-FFF2-40B4-BE49-F238E27FC236}">
                  <a16:creationId xmlns:a16="http://schemas.microsoft.com/office/drawing/2014/main" id="{9A50C2D4-9E31-CA4F-907B-C49A38DE4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953"/>
              <a:ext cx="391" cy="321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824" name="Freeform 54">
              <a:extLst>
                <a:ext uri="{FF2B5EF4-FFF2-40B4-BE49-F238E27FC236}">
                  <a16:creationId xmlns:a16="http://schemas.microsoft.com/office/drawing/2014/main" id="{00BE552D-9714-5F45-ABD8-D7CC33CAE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9" cy="199"/>
            </a:xfrm>
            <a:custGeom>
              <a:avLst/>
              <a:gdLst>
                <a:gd name="T0" fmla="*/ 0 w 279"/>
                <a:gd name="T1" fmla="*/ 0 h 199"/>
                <a:gd name="T2" fmla="*/ 279 w 279"/>
                <a:gd name="T3" fmla="*/ 0 h 199"/>
                <a:gd name="T4" fmla="*/ 279 w 279"/>
                <a:gd name="T5" fmla="*/ 199 h 199"/>
                <a:gd name="T6" fmla="*/ 0 w 279"/>
                <a:gd name="T7" fmla="*/ 199 h 199"/>
                <a:gd name="T8" fmla="*/ 0 w 279"/>
                <a:gd name="T9" fmla="*/ 0 h 199"/>
                <a:gd name="T10" fmla="*/ 0 w 279"/>
                <a:gd name="T11" fmla="*/ 0 h 199"/>
                <a:gd name="T12" fmla="*/ 276 w 279"/>
                <a:gd name="T13" fmla="*/ 0 h 199"/>
                <a:gd name="T14" fmla="*/ 276 w 279"/>
                <a:gd name="T15" fmla="*/ 197 h 199"/>
                <a:gd name="T16" fmla="*/ 0 w 279"/>
                <a:gd name="T17" fmla="*/ 197 h 199"/>
                <a:gd name="T18" fmla="*/ 0 w 279"/>
                <a:gd name="T19" fmla="*/ 0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9" h="199">
                  <a:moveTo>
                    <a:pt x="0" y="0"/>
                  </a:moveTo>
                  <a:lnTo>
                    <a:pt x="279" y="0"/>
                  </a:lnTo>
                  <a:lnTo>
                    <a:pt x="279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8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5" name="Freeform 55">
              <a:extLst>
                <a:ext uri="{FF2B5EF4-FFF2-40B4-BE49-F238E27FC236}">
                  <a16:creationId xmlns:a16="http://schemas.microsoft.com/office/drawing/2014/main" id="{862972EF-0433-4244-8A2A-1E08EFD82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6" cy="197"/>
            </a:xfrm>
            <a:custGeom>
              <a:avLst/>
              <a:gdLst>
                <a:gd name="T0" fmla="*/ 0 w 276"/>
                <a:gd name="T1" fmla="*/ 0 h 197"/>
                <a:gd name="T2" fmla="*/ 276 w 276"/>
                <a:gd name="T3" fmla="*/ 0 h 197"/>
                <a:gd name="T4" fmla="*/ 276 w 276"/>
                <a:gd name="T5" fmla="*/ 197 h 197"/>
                <a:gd name="T6" fmla="*/ 0 w 276"/>
                <a:gd name="T7" fmla="*/ 197 h 197"/>
                <a:gd name="T8" fmla="*/ 0 w 276"/>
                <a:gd name="T9" fmla="*/ 0 h 197"/>
                <a:gd name="T10" fmla="*/ 0 w 276"/>
                <a:gd name="T11" fmla="*/ 0 h 197"/>
                <a:gd name="T12" fmla="*/ 274 w 276"/>
                <a:gd name="T13" fmla="*/ 0 h 197"/>
                <a:gd name="T14" fmla="*/ 274 w 276"/>
                <a:gd name="T15" fmla="*/ 195 h 197"/>
                <a:gd name="T16" fmla="*/ 0 w 276"/>
                <a:gd name="T17" fmla="*/ 195 h 197"/>
                <a:gd name="T18" fmla="*/ 0 w 276"/>
                <a:gd name="T19" fmla="*/ 0 h 1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6" h="197">
                  <a:moveTo>
                    <a:pt x="0" y="0"/>
                  </a:moveTo>
                  <a:lnTo>
                    <a:pt x="276" y="0"/>
                  </a:lnTo>
                  <a:lnTo>
                    <a:pt x="276" y="197"/>
                  </a:lnTo>
                  <a:lnTo>
                    <a:pt x="0" y="1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B8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6" name="Freeform 56">
              <a:extLst>
                <a:ext uri="{FF2B5EF4-FFF2-40B4-BE49-F238E27FC236}">
                  <a16:creationId xmlns:a16="http://schemas.microsoft.com/office/drawing/2014/main" id="{814546C3-63D7-3948-8892-25C27C1C1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4" cy="195"/>
            </a:xfrm>
            <a:custGeom>
              <a:avLst/>
              <a:gdLst>
                <a:gd name="T0" fmla="*/ 0 w 274"/>
                <a:gd name="T1" fmla="*/ 0 h 195"/>
                <a:gd name="T2" fmla="*/ 274 w 274"/>
                <a:gd name="T3" fmla="*/ 0 h 195"/>
                <a:gd name="T4" fmla="*/ 274 w 274"/>
                <a:gd name="T5" fmla="*/ 195 h 195"/>
                <a:gd name="T6" fmla="*/ 0 w 274"/>
                <a:gd name="T7" fmla="*/ 195 h 195"/>
                <a:gd name="T8" fmla="*/ 0 w 274"/>
                <a:gd name="T9" fmla="*/ 0 h 195"/>
                <a:gd name="T10" fmla="*/ 0 w 274"/>
                <a:gd name="T11" fmla="*/ 0 h 195"/>
                <a:gd name="T12" fmla="*/ 272 w 274"/>
                <a:gd name="T13" fmla="*/ 0 h 195"/>
                <a:gd name="T14" fmla="*/ 272 w 274"/>
                <a:gd name="T15" fmla="*/ 194 h 195"/>
                <a:gd name="T16" fmla="*/ 0 w 274"/>
                <a:gd name="T17" fmla="*/ 194 h 195"/>
                <a:gd name="T18" fmla="*/ 0 w 274"/>
                <a:gd name="T19" fmla="*/ 0 h 1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4" h="195">
                  <a:moveTo>
                    <a:pt x="0" y="0"/>
                  </a:moveTo>
                  <a:lnTo>
                    <a:pt x="274" y="0"/>
                  </a:lnTo>
                  <a:lnTo>
                    <a:pt x="274" y="195"/>
                  </a:lnTo>
                  <a:lnTo>
                    <a:pt x="0" y="19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7" name="Freeform 57">
              <a:extLst>
                <a:ext uri="{FF2B5EF4-FFF2-40B4-BE49-F238E27FC236}">
                  <a16:creationId xmlns:a16="http://schemas.microsoft.com/office/drawing/2014/main" id="{2A517D57-907B-0F47-963B-2F36EF5247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2" cy="194"/>
            </a:xfrm>
            <a:custGeom>
              <a:avLst/>
              <a:gdLst>
                <a:gd name="T0" fmla="*/ 0 w 272"/>
                <a:gd name="T1" fmla="*/ 0 h 194"/>
                <a:gd name="T2" fmla="*/ 272 w 272"/>
                <a:gd name="T3" fmla="*/ 0 h 194"/>
                <a:gd name="T4" fmla="*/ 272 w 272"/>
                <a:gd name="T5" fmla="*/ 194 h 194"/>
                <a:gd name="T6" fmla="*/ 0 w 272"/>
                <a:gd name="T7" fmla="*/ 194 h 194"/>
                <a:gd name="T8" fmla="*/ 0 w 272"/>
                <a:gd name="T9" fmla="*/ 0 h 194"/>
                <a:gd name="T10" fmla="*/ 0 w 272"/>
                <a:gd name="T11" fmla="*/ 0 h 194"/>
                <a:gd name="T12" fmla="*/ 270 w 272"/>
                <a:gd name="T13" fmla="*/ 0 h 194"/>
                <a:gd name="T14" fmla="*/ 270 w 272"/>
                <a:gd name="T15" fmla="*/ 192 h 194"/>
                <a:gd name="T16" fmla="*/ 0 w 272"/>
                <a:gd name="T17" fmla="*/ 192 h 194"/>
                <a:gd name="T18" fmla="*/ 0 w 272"/>
                <a:gd name="T19" fmla="*/ 0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2" h="194">
                  <a:moveTo>
                    <a:pt x="0" y="0"/>
                  </a:moveTo>
                  <a:lnTo>
                    <a:pt x="272" y="0"/>
                  </a:lnTo>
                  <a:lnTo>
                    <a:pt x="272" y="194"/>
                  </a:lnTo>
                  <a:lnTo>
                    <a:pt x="0" y="19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8" name="Freeform 58">
              <a:extLst>
                <a:ext uri="{FF2B5EF4-FFF2-40B4-BE49-F238E27FC236}">
                  <a16:creationId xmlns:a16="http://schemas.microsoft.com/office/drawing/2014/main" id="{C23B6713-856A-AE48-B8F3-F11B6F57FE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70" cy="192"/>
            </a:xfrm>
            <a:custGeom>
              <a:avLst/>
              <a:gdLst>
                <a:gd name="T0" fmla="*/ 0 w 270"/>
                <a:gd name="T1" fmla="*/ 0 h 192"/>
                <a:gd name="T2" fmla="*/ 270 w 270"/>
                <a:gd name="T3" fmla="*/ 0 h 192"/>
                <a:gd name="T4" fmla="*/ 270 w 270"/>
                <a:gd name="T5" fmla="*/ 192 h 192"/>
                <a:gd name="T6" fmla="*/ 0 w 270"/>
                <a:gd name="T7" fmla="*/ 192 h 192"/>
                <a:gd name="T8" fmla="*/ 0 w 270"/>
                <a:gd name="T9" fmla="*/ 0 h 192"/>
                <a:gd name="T10" fmla="*/ 0 w 270"/>
                <a:gd name="T11" fmla="*/ 0 h 192"/>
                <a:gd name="T12" fmla="*/ 266 w 270"/>
                <a:gd name="T13" fmla="*/ 0 h 192"/>
                <a:gd name="T14" fmla="*/ 266 w 270"/>
                <a:gd name="T15" fmla="*/ 191 h 192"/>
                <a:gd name="T16" fmla="*/ 0 w 270"/>
                <a:gd name="T17" fmla="*/ 191 h 192"/>
                <a:gd name="T18" fmla="*/ 0 w 270"/>
                <a:gd name="T19" fmla="*/ 0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0" h="192">
                  <a:moveTo>
                    <a:pt x="0" y="0"/>
                  </a:moveTo>
                  <a:lnTo>
                    <a:pt x="270" y="0"/>
                  </a:lnTo>
                  <a:lnTo>
                    <a:pt x="270" y="192"/>
                  </a:lnTo>
                  <a:lnTo>
                    <a:pt x="0" y="19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8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29" name="Freeform 59">
              <a:extLst>
                <a:ext uri="{FF2B5EF4-FFF2-40B4-BE49-F238E27FC236}">
                  <a16:creationId xmlns:a16="http://schemas.microsoft.com/office/drawing/2014/main" id="{A9F948CF-09A6-294B-A0B3-F846DEAC1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6" cy="191"/>
            </a:xfrm>
            <a:custGeom>
              <a:avLst/>
              <a:gdLst>
                <a:gd name="T0" fmla="*/ 0 w 266"/>
                <a:gd name="T1" fmla="*/ 0 h 191"/>
                <a:gd name="T2" fmla="*/ 266 w 266"/>
                <a:gd name="T3" fmla="*/ 0 h 191"/>
                <a:gd name="T4" fmla="*/ 266 w 266"/>
                <a:gd name="T5" fmla="*/ 191 h 191"/>
                <a:gd name="T6" fmla="*/ 0 w 266"/>
                <a:gd name="T7" fmla="*/ 191 h 191"/>
                <a:gd name="T8" fmla="*/ 0 w 266"/>
                <a:gd name="T9" fmla="*/ 0 h 191"/>
                <a:gd name="T10" fmla="*/ 0 w 266"/>
                <a:gd name="T11" fmla="*/ 0 h 191"/>
                <a:gd name="T12" fmla="*/ 264 w 266"/>
                <a:gd name="T13" fmla="*/ 0 h 191"/>
                <a:gd name="T14" fmla="*/ 264 w 266"/>
                <a:gd name="T15" fmla="*/ 188 h 191"/>
                <a:gd name="T16" fmla="*/ 0 w 266"/>
                <a:gd name="T17" fmla="*/ 188 h 191"/>
                <a:gd name="T18" fmla="*/ 0 w 266"/>
                <a:gd name="T19" fmla="*/ 0 h 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6" h="191">
                  <a:moveTo>
                    <a:pt x="0" y="0"/>
                  </a:moveTo>
                  <a:lnTo>
                    <a:pt x="266" y="0"/>
                  </a:lnTo>
                  <a:lnTo>
                    <a:pt x="266" y="191"/>
                  </a:lnTo>
                  <a:lnTo>
                    <a:pt x="0" y="1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8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0" name="Freeform 60">
              <a:extLst>
                <a:ext uri="{FF2B5EF4-FFF2-40B4-BE49-F238E27FC236}">
                  <a16:creationId xmlns:a16="http://schemas.microsoft.com/office/drawing/2014/main" id="{2C96CA76-F1E6-E747-92D0-40A19F915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4" cy="188"/>
            </a:xfrm>
            <a:custGeom>
              <a:avLst/>
              <a:gdLst>
                <a:gd name="T0" fmla="*/ 0 w 264"/>
                <a:gd name="T1" fmla="*/ 0 h 188"/>
                <a:gd name="T2" fmla="*/ 264 w 264"/>
                <a:gd name="T3" fmla="*/ 0 h 188"/>
                <a:gd name="T4" fmla="*/ 264 w 264"/>
                <a:gd name="T5" fmla="*/ 188 h 188"/>
                <a:gd name="T6" fmla="*/ 0 w 264"/>
                <a:gd name="T7" fmla="*/ 188 h 188"/>
                <a:gd name="T8" fmla="*/ 0 w 264"/>
                <a:gd name="T9" fmla="*/ 0 h 188"/>
                <a:gd name="T10" fmla="*/ 0 w 264"/>
                <a:gd name="T11" fmla="*/ 0 h 188"/>
                <a:gd name="T12" fmla="*/ 262 w 264"/>
                <a:gd name="T13" fmla="*/ 0 h 188"/>
                <a:gd name="T14" fmla="*/ 262 w 264"/>
                <a:gd name="T15" fmla="*/ 186 h 188"/>
                <a:gd name="T16" fmla="*/ 0 w 264"/>
                <a:gd name="T17" fmla="*/ 186 h 188"/>
                <a:gd name="T18" fmla="*/ 0 w 264"/>
                <a:gd name="T19" fmla="*/ 0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88">
                  <a:moveTo>
                    <a:pt x="0" y="0"/>
                  </a:moveTo>
                  <a:lnTo>
                    <a:pt x="264" y="0"/>
                  </a:lnTo>
                  <a:lnTo>
                    <a:pt x="264" y="188"/>
                  </a:lnTo>
                  <a:lnTo>
                    <a:pt x="0" y="1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9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1" name="Freeform 61">
              <a:extLst>
                <a:ext uri="{FF2B5EF4-FFF2-40B4-BE49-F238E27FC236}">
                  <a16:creationId xmlns:a16="http://schemas.microsoft.com/office/drawing/2014/main" id="{D525F02A-54E5-3C4C-B4B1-AC9215A58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2" cy="186"/>
            </a:xfrm>
            <a:custGeom>
              <a:avLst/>
              <a:gdLst>
                <a:gd name="T0" fmla="*/ 0 w 262"/>
                <a:gd name="T1" fmla="*/ 0 h 186"/>
                <a:gd name="T2" fmla="*/ 262 w 262"/>
                <a:gd name="T3" fmla="*/ 0 h 186"/>
                <a:gd name="T4" fmla="*/ 262 w 262"/>
                <a:gd name="T5" fmla="*/ 186 h 186"/>
                <a:gd name="T6" fmla="*/ 0 w 262"/>
                <a:gd name="T7" fmla="*/ 186 h 186"/>
                <a:gd name="T8" fmla="*/ 0 w 262"/>
                <a:gd name="T9" fmla="*/ 0 h 186"/>
                <a:gd name="T10" fmla="*/ 0 w 262"/>
                <a:gd name="T11" fmla="*/ 0 h 186"/>
                <a:gd name="T12" fmla="*/ 259 w 262"/>
                <a:gd name="T13" fmla="*/ 0 h 186"/>
                <a:gd name="T14" fmla="*/ 259 w 262"/>
                <a:gd name="T15" fmla="*/ 185 h 186"/>
                <a:gd name="T16" fmla="*/ 0 w 262"/>
                <a:gd name="T17" fmla="*/ 185 h 186"/>
                <a:gd name="T18" fmla="*/ 0 w 262"/>
                <a:gd name="T19" fmla="*/ 0 h 1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262" y="0"/>
                  </a:lnTo>
                  <a:lnTo>
                    <a:pt x="262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2" name="Freeform 62">
              <a:extLst>
                <a:ext uri="{FF2B5EF4-FFF2-40B4-BE49-F238E27FC236}">
                  <a16:creationId xmlns:a16="http://schemas.microsoft.com/office/drawing/2014/main" id="{87EF944F-ACF5-3C48-913C-DE65B00592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9" cy="185"/>
            </a:xfrm>
            <a:custGeom>
              <a:avLst/>
              <a:gdLst>
                <a:gd name="T0" fmla="*/ 0 w 259"/>
                <a:gd name="T1" fmla="*/ 0 h 185"/>
                <a:gd name="T2" fmla="*/ 259 w 259"/>
                <a:gd name="T3" fmla="*/ 0 h 185"/>
                <a:gd name="T4" fmla="*/ 259 w 259"/>
                <a:gd name="T5" fmla="*/ 185 h 185"/>
                <a:gd name="T6" fmla="*/ 0 w 259"/>
                <a:gd name="T7" fmla="*/ 185 h 185"/>
                <a:gd name="T8" fmla="*/ 0 w 259"/>
                <a:gd name="T9" fmla="*/ 0 h 185"/>
                <a:gd name="T10" fmla="*/ 0 w 259"/>
                <a:gd name="T11" fmla="*/ 0 h 185"/>
                <a:gd name="T12" fmla="*/ 257 w 259"/>
                <a:gd name="T13" fmla="*/ 0 h 185"/>
                <a:gd name="T14" fmla="*/ 257 w 259"/>
                <a:gd name="T15" fmla="*/ 183 h 185"/>
                <a:gd name="T16" fmla="*/ 0 w 259"/>
                <a:gd name="T17" fmla="*/ 183 h 185"/>
                <a:gd name="T18" fmla="*/ 0 w 259"/>
                <a:gd name="T19" fmla="*/ 0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9" h="185">
                  <a:moveTo>
                    <a:pt x="0" y="0"/>
                  </a:moveTo>
                  <a:lnTo>
                    <a:pt x="259" y="0"/>
                  </a:lnTo>
                  <a:lnTo>
                    <a:pt x="259" y="185"/>
                  </a:lnTo>
                  <a:lnTo>
                    <a:pt x="0" y="1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3" name="Freeform 63">
              <a:extLst>
                <a:ext uri="{FF2B5EF4-FFF2-40B4-BE49-F238E27FC236}">
                  <a16:creationId xmlns:a16="http://schemas.microsoft.com/office/drawing/2014/main" id="{8FA05535-721D-804D-84F3-27058CC3B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7" cy="183"/>
            </a:xfrm>
            <a:custGeom>
              <a:avLst/>
              <a:gdLst>
                <a:gd name="T0" fmla="*/ 0 w 257"/>
                <a:gd name="T1" fmla="*/ 0 h 183"/>
                <a:gd name="T2" fmla="*/ 257 w 257"/>
                <a:gd name="T3" fmla="*/ 0 h 183"/>
                <a:gd name="T4" fmla="*/ 257 w 257"/>
                <a:gd name="T5" fmla="*/ 183 h 183"/>
                <a:gd name="T6" fmla="*/ 0 w 257"/>
                <a:gd name="T7" fmla="*/ 183 h 183"/>
                <a:gd name="T8" fmla="*/ 0 w 257"/>
                <a:gd name="T9" fmla="*/ 0 h 183"/>
                <a:gd name="T10" fmla="*/ 0 w 257"/>
                <a:gd name="T11" fmla="*/ 0 h 183"/>
                <a:gd name="T12" fmla="*/ 255 w 257"/>
                <a:gd name="T13" fmla="*/ 0 h 183"/>
                <a:gd name="T14" fmla="*/ 255 w 257"/>
                <a:gd name="T15" fmla="*/ 182 h 183"/>
                <a:gd name="T16" fmla="*/ 0 w 257"/>
                <a:gd name="T17" fmla="*/ 182 h 183"/>
                <a:gd name="T18" fmla="*/ 0 w 257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7" h="183">
                  <a:moveTo>
                    <a:pt x="0" y="0"/>
                  </a:moveTo>
                  <a:lnTo>
                    <a:pt x="257" y="0"/>
                  </a:lnTo>
                  <a:lnTo>
                    <a:pt x="257" y="183"/>
                  </a:lnTo>
                  <a:lnTo>
                    <a:pt x="0" y="1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4" name="Freeform 64">
              <a:extLst>
                <a:ext uri="{FF2B5EF4-FFF2-40B4-BE49-F238E27FC236}">
                  <a16:creationId xmlns:a16="http://schemas.microsoft.com/office/drawing/2014/main" id="{586FED70-11AC-B34C-AAA4-F8CBDD29C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5" cy="182"/>
            </a:xfrm>
            <a:custGeom>
              <a:avLst/>
              <a:gdLst>
                <a:gd name="T0" fmla="*/ 0 w 255"/>
                <a:gd name="T1" fmla="*/ 0 h 182"/>
                <a:gd name="T2" fmla="*/ 255 w 255"/>
                <a:gd name="T3" fmla="*/ 0 h 182"/>
                <a:gd name="T4" fmla="*/ 255 w 255"/>
                <a:gd name="T5" fmla="*/ 182 h 182"/>
                <a:gd name="T6" fmla="*/ 0 w 255"/>
                <a:gd name="T7" fmla="*/ 182 h 182"/>
                <a:gd name="T8" fmla="*/ 0 w 255"/>
                <a:gd name="T9" fmla="*/ 0 h 182"/>
                <a:gd name="T10" fmla="*/ 0 w 255"/>
                <a:gd name="T11" fmla="*/ 0 h 182"/>
                <a:gd name="T12" fmla="*/ 253 w 255"/>
                <a:gd name="T13" fmla="*/ 0 h 182"/>
                <a:gd name="T14" fmla="*/ 253 w 255"/>
                <a:gd name="T15" fmla="*/ 180 h 182"/>
                <a:gd name="T16" fmla="*/ 0 w 255"/>
                <a:gd name="T17" fmla="*/ 180 h 182"/>
                <a:gd name="T18" fmla="*/ 0 w 255"/>
                <a:gd name="T19" fmla="*/ 0 h 1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182">
                  <a:moveTo>
                    <a:pt x="0" y="0"/>
                  </a:moveTo>
                  <a:lnTo>
                    <a:pt x="255" y="0"/>
                  </a:lnTo>
                  <a:lnTo>
                    <a:pt x="255" y="182"/>
                  </a:lnTo>
                  <a:lnTo>
                    <a:pt x="0" y="1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5" name="Freeform 65">
              <a:extLst>
                <a:ext uri="{FF2B5EF4-FFF2-40B4-BE49-F238E27FC236}">
                  <a16:creationId xmlns:a16="http://schemas.microsoft.com/office/drawing/2014/main" id="{FBABD721-8537-E04D-A8A1-0A1707A3B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3" cy="180"/>
            </a:xfrm>
            <a:custGeom>
              <a:avLst/>
              <a:gdLst>
                <a:gd name="T0" fmla="*/ 0 w 253"/>
                <a:gd name="T1" fmla="*/ 0 h 180"/>
                <a:gd name="T2" fmla="*/ 253 w 253"/>
                <a:gd name="T3" fmla="*/ 0 h 180"/>
                <a:gd name="T4" fmla="*/ 253 w 253"/>
                <a:gd name="T5" fmla="*/ 180 h 180"/>
                <a:gd name="T6" fmla="*/ 0 w 253"/>
                <a:gd name="T7" fmla="*/ 180 h 180"/>
                <a:gd name="T8" fmla="*/ 0 w 253"/>
                <a:gd name="T9" fmla="*/ 0 h 180"/>
                <a:gd name="T10" fmla="*/ 0 w 253"/>
                <a:gd name="T11" fmla="*/ 0 h 180"/>
                <a:gd name="T12" fmla="*/ 250 w 253"/>
                <a:gd name="T13" fmla="*/ 0 h 180"/>
                <a:gd name="T14" fmla="*/ 250 w 253"/>
                <a:gd name="T15" fmla="*/ 178 h 180"/>
                <a:gd name="T16" fmla="*/ 0 w 253"/>
                <a:gd name="T17" fmla="*/ 178 h 180"/>
                <a:gd name="T18" fmla="*/ 0 w 253"/>
                <a:gd name="T19" fmla="*/ 0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180">
                  <a:moveTo>
                    <a:pt x="0" y="0"/>
                  </a:moveTo>
                  <a:lnTo>
                    <a:pt x="253" y="0"/>
                  </a:lnTo>
                  <a:lnTo>
                    <a:pt x="253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6" name="Freeform 66">
              <a:extLst>
                <a:ext uri="{FF2B5EF4-FFF2-40B4-BE49-F238E27FC236}">
                  <a16:creationId xmlns:a16="http://schemas.microsoft.com/office/drawing/2014/main" id="{3068AA2B-FA88-AE4F-AB57-F8EFEA3A3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50" cy="178"/>
            </a:xfrm>
            <a:custGeom>
              <a:avLst/>
              <a:gdLst>
                <a:gd name="T0" fmla="*/ 0 w 250"/>
                <a:gd name="T1" fmla="*/ 0 h 178"/>
                <a:gd name="T2" fmla="*/ 250 w 250"/>
                <a:gd name="T3" fmla="*/ 0 h 178"/>
                <a:gd name="T4" fmla="*/ 250 w 250"/>
                <a:gd name="T5" fmla="*/ 178 h 178"/>
                <a:gd name="T6" fmla="*/ 0 w 250"/>
                <a:gd name="T7" fmla="*/ 178 h 178"/>
                <a:gd name="T8" fmla="*/ 0 w 250"/>
                <a:gd name="T9" fmla="*/ 0 h 178"/>
                <a:gd name="T10" fmla="*/ 0 w 250"/>
                <a:gd name="T11" fmla="*/ 0 h 178"/>
                <a:gd name="T12" fmla="*/ 248 w 250"/>
                <a:gd name="T13" fmla="*/ 0 h 178"/>
                <a:gd name="T14" fmla="*/ 248 w 250"/>
                <a:gd name="T15" fmla="*/ 177 h 178"/>
                <a:gd name="T16" fmla="*/ 0 w 250"/>
                <a:gd name="T17" fmla="*/ 177 h 178"/>
                <a:gd name="T18" fmla="*/ 0 w 250"/>
                <a:gd name="T19" fmla="*/ 0 h 1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0" h="178">
                  <a:moveTo>
                    <a:pt x="0" y="0"/>
                  </a:moveTo>
                  <a:lnTo>
                    <a:pt x="250" y="0"/>
                  </a:lnTo>
                  <a:lnTo>
                    <a:pt x="250" y="178"/>
                  </a:lnTo>
                  <a:lnTo>
                    <a:pt x="0" y="17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7" name="Freeform 67">
              <a:extLst>
                <a:ext uri="{FF2B5EF4-FFF2-40B4-BE49-F238E27FC236}">
                  <a16:creationId xmlns:a16="http://schemas.microsoft.com/office/drawing/2014/main" id="{BA2038AD-3FEA-604D-B7EE-9FB5CEE39B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8" cy="177"/>
            </a:xfrm>
            <a:custGeom>
              <a:avLst/>
              <a:gdLst>
                <a:gd name="T0" fmla="*/ 0 w 248"/>
                <a:gd name="T1" fmla="*/ 0 h 177"/>
                <a:gd name="T2" fmla="*/ 248 w 248"/>
                <a:gd name="T3" fmla="*/ 0 h 177"/>
                <a:gd name="T4" fmla="*/ 248 w 248"/>
                <a:gd name="T5" fmla="*/ 177 h 177"/>
                <a:gd name="T6" fmla="*/ 0 w 248"/>
                <a:gd name="T7" fmla="*/ 177 h 177"/>
                <a:gd name="T8" fmla="*/ 0 w 248"/>
                <a:gd name="T9" fmla="*/ 0 h 177"/>
                <a:gd name="T10" fmla="*/ 0 w 248"/>
                <a:gd name="T11" fmla="*/ 0 h 177"/>
                <a:gd name="T12" fmla="*/ 246 w 248"/>
                <a:gd name="T13" fmla="*/ 0 h 177"/>
                <a:gd name="T14" fmla="*/ 246 w 248"/>
                <a:gd name="T15" fmla="*/ 175 h 177"/>
                <a:gd name="T16" fmla="*/ 0 w 248"/>
                <a:gd name="T17" fmla="*/ 175 h 177"/>
                <a:gd name="T18" fmla="*/ 0 w 248"/>
                <a:gd name="T19" fmla="*/ 0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77">
                  <a:moveTo>
                    <a:pt x="0" y="0"/>
                  </a:moveTo>
                  <a:lnTo>
                    <a:pt x="248" y="0"/>
                  </a:lnTo>
                  <a:lnTo>
                    <a:pt x="248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8" name="Freeform 68">
              <a:extLst>
                <a:ext uri="{FF2B5EF4-FFF2-40B4-BE49-F238E27FC236}">
                  <a16:creationId xmlns:a16="http://schemas.microsoft.com/office/drawing/2014/main" id="{84E48150-8EAF-D242-8619-588268EA9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6" cy="175"/>
            </a:xfrm>
            <a:custGeom>
              <a:avLst/>
              <a:gdLst>
                <a:gd name="T0" fmla="*/ 0 w 246"/>
                <a:gd name="T1" fmla="*/ 0 h 175"/>
                <a:gd name="T2" fmla="*/ 246 w 246"/>
                <a:gd name="T3" fmla="*/ 0 h 175"/>
                <a:gd name="T4" fmla="*/ 246 w 246"/>
                <a:gd name="T5" fmla="*/ 175 h 175"/>
                <a:gd name="T6" fmla="*/ 0 w 246"/>
                <a:gd name="T7" fmla="*/ 175 h 175"/>
                <a:gd name="T8" fmla="*/ 0 w 246"/>
                <a:gd name="T9" fmla="*/ 0 h 175"/>
                <a:gd name="T10" fmla="*/ 0 w 246"/>
                <a:gd name="T11" fmla="*/ 0 h 175"/>
                <a:gd name="T12" fmla="*/ 242 w 246"/>
                <a:gd name="T13" fmla="*/ 0 h 175"/>
                <a:gd name="T14" fmla="*/ 242 w 246"/>
                <a:gd name="T15" fmla="*/ 174 h 175"/>
                <a:gd name="T16" fmla="*/ 0 w 246"/>
                <a:gd name="T17" fmla="*/ 174 h 175"/>
                <a:gd name="T18" fmla="*/ 0 w 246"/>
                <a:gd name="T19" fmla="*/ 0 h 1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6" h="175">
                  <a:moveTo>
                    <a:pt x="0" y="0"/>
                  </a:moveTo>
                  <a:lnTo>
                    <a:pt x="246" y="0"/>
                  </a:lnTo>
                  <a:lnTo>
                    <a:pt x="246" y="175"/>
                  </a:lnTo>
                  <a:lnTo>
                    <a:pt x="0" y="17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39" name="Freeform 69">
              <a:extLst>
                <a:ext uri="{FF2B5EF4-FFF2-40B4-BE49-F238E27FC236}">
                  <a16:creationId xmlns:a16="http://schemas.microsoft.com/office/drawing/2014/main" id="{CDA20CDD-9AA0-784D-9028-2F4853617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2" cy="174"/>
            </a:xfrm>
            <a:custGeom>
              <a:avLst/>
              <a:gdLst>
                <a:gd name="T0" fmla="*/ 0 w 242"/>
                <a:gd name="T1" fmla="*/ 0 h 174"/>
                <a:gd name="T2" fmla="*/ 242 w 242"/>
                <a:gd name="T3" fmla="*/ 0 h 174"/>
                <a:gd name="T4" fmla="*/ 242 w 242"/>
                <a:gd name="T5" fmla="*/ 174 h 174"/>
                <a:gd name="T6" fmla="*/ 0 w 242"/>
                <a:gd name="T7" fmla="*/ 174 h 174"/>
                <a:gd name="T8" fmla="*/ 0 w 242"/>
                <a:gd name="T9" fmla="*/ 0 h 174"/>
                <a:gd name="T10" fmla="*/ 0 w 242"/>
                <a:gd name="T11" fmla="*/ 0 h 174"/>
                <a:gd name="T12" fmla="*/ 240 w 242"/>
                <a:gd name="T13" fmla="*/ 0 h 174"/>
                <a:gd name="T14" fmla="*/ 240 w 242"/>
                <a:gd name="T15" fmla="*/ 172 h 174"/>
                <a:gd name="T16" fmla="*/ 0 w 242"/>
                <a:gd name="T17" fmla="*/ 172 h 174"/>
                <a:gd name="T18" fmla="*/ 0 w 242"/>
                <a:gd name="T19" fmla="*/ 0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2" h="174">
                  <a:moveTo>
                    <a:pt x="0" y="0"/>
                  </a:moveTo>
                  <a:lnTo>
                    <a:pt x="242" y="0"/>
                  </a:lnTo>
                  <a:lnTo>
                    <a:pt x="242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9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0" name="Freeform 70">
              <a:extLst>
                <a:ext uri="{FF2B5EF4-FFF2-40B4-BE49-F238E27FC236}">
                  <a16:creationId xmlns:a16="http://schemas.microsoft.com/office/drawing/2014/main" id="{7CAD7E8A-86F5-1D45-9A6B-221167139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0" cy="172"/>
            </a:xfrm>
            <a:custGeom>
              <a:avLst/>
              <a:gdLst>
                <a:gd name="T0" fmla="*/ 0 w 240"/>
                <a:gd name="T1" fmla="*/ 0 h 172"/>
                <a:gd name="T2" fmla="*/ 240 w 240"/>
                <a:gd name="T3" fmla="*/ 0 h 172"/>
                <a:gd name="T4" fmla="*/ 240 w 240"/>
                <a:gd name="T5" fmla="*/ 172 h 172"/>
                <a:gd name="T6" fmla="*/ 0 w 240"/>
                <a:gd name="T7" fmla="*/ 172 h 172"/>
                <a:gd name="T8" fmla="*/ 0 w 240"/>
                <a:gd name="T9" fmla="*/ 0 h 172"/>
                <a:gd name="T10" fmla="*/ 0 w 240"/>
                <a:gd name="T11" fmla="*/ 0 h 172"/>
                <a:gd name="T12" fmla="*/ 238 w 240"/>
                <a:gd name="T13" fmla="*/ 0 h 172"/>
                <a:gd name="T14" fmla="*/ 238 w 240"/>
                <a:gd name="T15" fmla="*/ 169 h 172"/>
                <a:gd name="T16" fmla="*/ 0 w 240"/>
                <a:gd name="T17" fmla="*/ 169 h 172"/>
                <a:gd name="T18" fmla="*/ 0 w 240"/>
                <a:gd name="T19" fmla="*/ 0 h 1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72">
                  <a:moveTo>
                    <a:pt x="0" y="0"/>
                  </a:moveTo>
                  <a:lnTo>
                    <a:pt x="240" y="0"/>
                  </a:lnTo>
                  <a:lnTo>
                    <a:pt x="240" y="172"/>
                  </a:lnTo>
                  <a:lnTo>
                    <a:pt x="0" y="17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9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1" name="Freeform 71">
              <a:extLst>
                <a:ext uri="{FF2B5EF4-FFF2-40B4-BE49-F238E27FC236}">
                  <a16:creationId xmlns:a16="http://schemas.microsoft.com/office/drawing/2014/main" id="{1A2F3461-9713-0A41-8EB8-27F3C9657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8" cy="169"/>
            </a:xfrm>
            <a:custGeom>
              <a:avLst/>
              <a:gdLst>
                <a:gd name="T0" fmla="*/ 0 w 238"/>
                <a:gd name="T1" fmla="*/ 0 h 169"/>
                <a:gd name="T2" fmla="*/ 238 w 238"/>
                <a:gd name="T3" fmla="*/ 0 h 169"/>
                <a:gd name="T4" fmla="*/ 238 w 238"/>
                <a:gd name="T5" fmla="*/ 169 h 169"/>
                <a:gd name="T6" fmla="*/ 0 w 238"/>
                <a:gd name="T7" fmla="*/ 169 h 169"/>
                <a:gd name="T8" fmla="*/ 0 w 238"/>
                <a:gd name="T9" fmla="*/ 0 h 169"/>
                <a:gd name="T10" fmla="*/ 0 w 238"/>
                <a:gd name="T11" fmla="*/ 0 h 169"/>
                <a:gd name="T12" fmla="*/ 236 w 238"/>
                <a:gd name="T13" fmla="*/ 0 h 169"/>
                <a:gd name="T14" fmla="*/ 236 w 238"/>
                <a:gd name="T15" fmla="*/ 168 h 169"/>
                <a:gd name="T16" fmla="*/ 0 w 238"/>
                <a:gd name="T17" fmla="*/ 168 h 169"/>
                <a:gd name="T18" fmla="*/ 0 w 238"/>
                <a:gd name="T19" fmla="*/ 0 h 1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8" h="169">
                  <a:moveTo>
                    <a:pt x="0" y="0"/>
                  </a:moveTo>
                  <a:lnTo>
                    <a:pt x="238" y="0"/>
                  </a:lnTo>
                  <a:lnTo>
                    <a:pt x="238" y="169"/>
                  </a:lnTo>
                  <a:lnTo>
                    <a:pt x="0" y="1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2" name="Freeform 72">
              <a:extLst>
                <a:ext uri="{FF2B5EF4-FFF2-40B4-BE49-F238E27FC236}">
                  <a16:creationId xmlns:a16="http://schemas.microsoft.com/office/drawing/2014/main" id="{073E3D0C-5816-6146-844D-2F7A554A1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6" cy="168"/>
            </a:xfrm>
            <a:custGeom>
              <a:avLst/>
              <a:gdLst>
                <a:gd name="T0" fmla="*/ 0 w 236"/>
                <a:gd name="T1" fmla="*/ 0 h 168"/>
                <a:gd name="T2" fmla="*/ 236 w 236"/>
                <a:gd name="T3" fmla="*/ 0 h 168"/>
                <a:gd name="T4" fmla="*/ 236 w 236"/>
                <a:gd name="T5" fmla="*/ 168 h 168"/>
                <a:gd name="T6" fmla="*/ 0 w 236"/>
                <a:gd name="T7" fmla="*/ 168 h 168"/>
                <a:gd name="T8" fmla="*/ 0 w 236"/>
                <a:gd name="T9" fmla="*/ 0 h 168"/>
                <a:gd name="T10" fmla="*/ 0 w 236"/>
                <a:gd name="T11" fmla="*/ 0 h 168"/>
                <a:gd name="T12" fmla="*/ 233 w 236"/>
                <a:gd name="T13" fmla="*/ 0 h 168"/>
                <a:gd name="T14" fmla="*/ 233 w 236"/>
                <a:gd name="T15" fmla="*/ 166 h 168"/>
                <a:gd name="T16" fmla="*/ 0 w 236"/>
                <a:gd name="T17" fmla="*/ 166 h 168"/>
                <a:gd name="T18" fmla="*/ 0 w 236"/>
                <a:gd name="T19" fmla="*/ 0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6" h="168">
                  <a:moveTo>
                    <a:pt x="0" y="0"/>
                  </a:moveTo>
                  <a:lnTo>
                    <a:pt x="236" y="0"/>
                  </a:lnTo>
                  <a:lnTo>
                    <a:pt x="236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3" name="Freeform 73">
              <a:extLst>
                <a:ext uri="{FF2B5EF4-FFF2-40B4-BE49-F238E27FC236}">
                  <a16:creationId xmlns:a16="http://schemas.microsoft.com/office/drawing/2014/main" id="{F71EDE79-EF78-5E4F-83DC-7AB6E597D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3" cy="166"/>
            </a:xfrm>
            <a:custGeom>
              <a:avLst/>
              <a:gdLst>
                <a:gd name="T0" fmla="*/ 0 w 233"/>
                <a:gd name="T1" fmla="*/ 0 h 166"/>
                <a:gd name="T2" fmla="*/ 233 w 233"/>
                <a:gd name="T3" fmla="*/ 0 h 166"/>
                <a:gd name="T4" fmla="*/ 233 w 233"/>
                <a:gd name="T5" fmla="*/ 166 h 166"/>
                <a:gd name="T6" fmla="*/ 0 w 233"/>
                <a:gd name="T7" fmla="*/ 166 h 166"/>
                <a:gd name="T8" fmla="*/ 0 w 233"/>
                <a:gd name="T9" fmla="*/ 0 h 166"/>
                <a:gd name="T10" fmla="*/ 0 w 233"/>
                <a:gd name="T11" fmla="*/ 0 h 166"/>
                <a:gd name="T12" fmla="*/ 231 w 233"/>
                <a:gd name="T13" fmla="*/ 0 h 166"/>
                <a:gd name="T14" fmla="*/ 231 w 233"/>
                <a:gd name="T15" fmla="*/ 164 h 166"/>
                <a:gd name="T16" fmla="*/ 0 w 233"/>
                <a:gd name="T17" fmla="*/ 164 h 166"/>
                <a:gd name="T18" fmla="*/ 0 w 233"/>
                <a:gd name="T19" fmla="*/ 0 h 1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3" h="166">
                  <a:moveTo>
                    <a:pt x="0" y="0"/>
                  </a:moveTo>
                  <a:lnTo>
                    <a:pt x="233" y="0"/>
                  </a:lnTo>
                  <a:lnTo>
                    <a:pt x="233" y="166"/>
                  </a:lnTo>
                  <a:lnTo>
                    <a:pt x="0" y="1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9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4" name="Freeform 74">
              <a:extLst>
                <a:ext uri="{FF2B5EF4-FFF2-40B4-BE49-F238E27FC236}">
                  <a16:creationId xmlns:a16="http://schemas.microsoft.com/office/drawing/2014/main" id="{0B152E65-C87C-7D4F-A120-33A648C02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31" cy="164"/>
            </a:xfrm>
            <a:custGeom>
              <a:avLst/>
              <a:gdLst>
                <a:gd name="T0" fmla="*/ 0 w 231"/>
                <a:gd name="T1" fmla="*/ 0 h 164"/>
                <a:gd name="T2" fmla="*/ 231 w 231"/>
                <a:gd name="T3" fmla="*/ 0 h 164"/>
                <a:gd name="T4" fmla="*/ 231 w 231"/>
                <a:gd name="T5" fmla="*/ 164 h 164"/>
                <a:gd name="T6" fmla="*/ 0 w 231"/>
                <a:gd name="T7" fmla="*/ 164 h 164"/>
                <a:gd name="T8" fmla="*/ 0 w 231"/>
                <a:gd name="T9" fmla="*/ 0 h 164"/>
                <a:gd name="T10" fmla="*/ 0 w 231"/>
                <a:gd name="T11" fmla="*/ 0 h 164"/>
                <a:gd name="T12" fmla="*/ 229 w 231"/>
                <a:gd name="T13" fmla="*/ 0 h 164"/>
                <a:gd name="T14" fmla="*/ 229 w 231"/>
                <a:gd name="T15" fmla="*/ 163 h 164"/>
                <a:gd name="T16" fmla="*/ 0 w 231"/>
                <a:gd name="T17" fmla="*/ 163 h 164"/>
                <a:gd name="T18" fmla="*/ 0 w 231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64">
                  <a:moveTo>
                    <a:pt x="0" y="0"/>
                  </a:moveTo>
                  <a:lnTo>
                    <a:pt x="231" y="0"/>
                  </a:lnTo>
                  <a:lnTo>
                    <a:pt x="231" y="164"/>
                  </a:lnTo>
                  <a:lnTo>
                    <a:pt x="0" y="1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5" name="Freeform 75">
              <a:extLst>
                <a:ext uri="{FF2B5EF4-FFF2-40B4-BE49-F238E27FC236}">
                  <a16:creationId xmlns:a16="http://schemas.microsoft.com/office/drawing/2014/main" id="{7BE1D16F-43B3-3247-A053-330A9B996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9" cy="163"/>
            </a:xfrm>
            <a:custGeom>
              <a:avLst/>
              <a:gdLst>
                <a:gd name="T0" fmla="*/ 0 w 229"/>
                <a:gd name="T1" fmla="*/ 0 h 163"/>
                <a:gd name="T2" fmla="*/ 229 w 229"/>
                <a:gd name="T3" fmla="*/ 0 h 163"/>
                <a:gd name="T4" fmla="*/ 229 w 229"/>
                <a:gd name="T5" fmla="*/ 163 h 163"/>
                <a:gd name="T6" fmla="*/ 0 w 229"/>
                <a:gd name="T7" fmla="*/ 163 h 163"/>
                <a:gd name="T8" fmla="*/ 0 w 229"/>
                <a:gd name="T9" fmla="*/ 0 h 163"/>
                <a:gd name="T10" fmla="*/ 0 w 229"/>
                <a:gd name="T11" fmla="*/ 0 h 163"/>
                <a:gd name="T12" fmla="*/ 227 w 229"/>
                <a:gd name="T13" fmla="*/ 0 h 163"/>
                <a:gd name="T14" fmla="*/ 227 w 229"/>
                <a:gd name="T15" fmla="*/ 161 h 163"/>
                <a:gd name="T16" fmla="*/ 0 w 229"/>
                <a:gd name="T17" fmla="*/ 161 h 163"/>
                <a:gd name="T18" fmla="*/ 0 w 229"/>
                <a:gd name="T19" fmla="*/ 0 h 1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9" h="163">
                  <a:moveTo>
                    <a:pt x="0" y="0"/>
                  </a:moveTo>
                  <a:lnTo>
                    <a:pt x="229" y="0"/>
                  </a:lnTo>
                  <a:lnTo>
                    <a:pt x="229" y="163"/>
                  </a:lnTo>
                  <a:lnTo>
                    <a:pt x="0" y="1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6" name="Freeform 76">
              <a:extLst>
                <a:ext uri="{FF2B5EF4-FFF2-40B4-BE49-F238E27FC236}">
                  <a16:creationId xmlns:a16="http://schemas.microsoft.com/office/drawing/2014/main" id="{6ABE662B-D66E-4140-953C-189032A288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7" cy="161"/>
            </a:xfrm>
            <a:custGeom>
              <a:avLst/>
              <a:gdLst>
                <a:gd name="T0" fmla="*/ 0 w 227"/>
                <a:gd name="T1" fmla="*/ 0 h 161"/>
                <a:gd name="T2" fmla="*/ 227 w 227"/>
                <a:gd name="T3" fmla="*/ 0 h 161"/>
                <a:gd name="T4" fmla="*/ 227 w 227"/>
                <a:gd name="T5" fmla="*/ 161 h 161"/>
                <a:gd name="T6" fmla="*/ 0 w 227"/>
                <a:gd name="T7" fmla="*/ 161 h 161"/>
                <a:gd name="T8" fmla="*/ 0 w 227"/>
                <a:gd name="T9" fmla="*/ 0 h 161"/>
                <a:gd name="T10" fmla="*/ 0 w 227"/>
                <a:gd name="T11" fmla="*/ 0 h 161"/>
                <a:gd name="T12" fmla="*/ 224 w 227"/>
                <a:gd name="T13" fmla="*/ 0 h 161"/>
                <a:gd name="T14" fmla="*/ 224 w 227"/>
                <a:gd name="T15" fmla="*/ 160 h 161"/>
                <a:gd name="T16" fmla="*/ 0 w 227"/>
                <a:gd name="T17" fmla="*/ 160 h 161"/>
                <a:gd name="T18" fmla="*/ 0 w 227"/>
                <a:gd name="T19" fmla="*/ 0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61">
                  <a:moveTo>
                    <a:pt x="0" y="0"/>
                  </a:moveTo>
                  <a:lnTo>
                    <a:pt x="227" y="0"/>
                  </a:lnTo>
                  <a:lnTo>
                    <a:pt x="227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A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7" name="Freeform 77">
              <a:extLst>
                <a:ext uri="{FF2B5EF4-FFF2-40B4-BE49-F238E27FC236}">
                  <a16:creationId xmlns:a16="http://schemas.microsoft.com/office/drawing/2014/main" id="{D8FD59CA-938F-7943-9BAA-A5B2B2B633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4" cy="160"/>
            </a:xfrm>
            <a:custGeom>
              <a:avLst/>
              <a:gdLst>
                <a:gd name="T0" fmla="*/ 0 w 224"/>
                <a:gd name="T1" fmla="*/ 0 h 160"/>
                <a:gd name="T2" fmla="*/ 224 w 224"/>
                <a:gd name="T3" fmla="*/ 0 h 160"/>
                <a:gd name="T4" fmla="*/ 224 w 224"/>
                <a:gd name="T5" fmla="*/ 160 h 160"/>
                <a:gd name="T6" fmla="*/ 0 w 224"/>
                <a:gd name="T7" fmla="*/ 160 h 160"/>
                <a:gd name="T8" fmla="*/ 0 w 224"/>
                <a:gd name="T9" fmla="*/ 0 h 160"/>
                <a:gd name="T10" fmla="*/ 0 w 224"/>
                <a:gd name="T11" fmla="*/ 0 h 160"/>
                <a:gd name="T12" fmla="*/ 222 w 224"/>
                <a:gd name="T13" fmla="*/ 0 h 160"/>
                <a:gd name="T14" fmla="*/ 222 w 224"/>
                <a:gd name="T15" fmla="*/ 158 h 160"/>
                <a:gd name="T16" fmla="*/ 0 w 224"/>
                <a:gd name="T17" fmla="*/ 158 h 160"/>
                <a:gd name="T18" fmla="*/ 0 w 224"/>
                <a:gd name="T19" fmla="*/ 0 h 1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4" h="160">
                  <a:moveTo>
                    <a:pt x="0" y="0"/>
                  </a:moveTo>
                  <a:lnTo>
                    <a:pt x="224" y="0"/>
                  </a:lnTo>
                  <a:lnTo>
                    <a:pt x="224" y="160"/>
                  </a:lnTo>
                  <a:lnTo>
                    <a:pt x="0" y="1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A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8" name="Freeform 78">
              <a:extLst>
                <a:ext uri="{FF2B5EF4-FFF2-40B4-BE49-F238E27FC236}">
                  <a16:creationId xmlns:a16="http://schemas.microsoft.com/office/drawing/2014/main" id="{89917000-A2ED-5643-A07B-50568A19B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2" cy="158"/>
            </a:xfrm>
            <a:custGeom>
              <a:avLst/>
              <a:gdLst>
                <a:gd name="T0" fmla="*/ 0 w 222"/>
                <a:gd name="T1" fmla="*/ 0 h 158"/>
                <a:gd name="T2" fmla="*/ 222 w 222"/>
                <a:gd name="T3" fmla="*/ 0 h 158"/>
                <a:gd name="T4" fmla="*/ 222 w 222"/>
                <a:gd name="T5" fmla="*/ 158 h 158"/>
                <a:gd name="T6" fmla="*/ 0 w 222"/>
                <a:gd name="T7" fmla="*/ 158 h 158"/>
                <a:gd name="T8" fmla="*/ 0 w 222"/>
                <a:gd name="T9" fmla="*/ 0 h 158"/>
                <a:gd name="T10" fmla="*/ 0 w 222"/>
                <a:gd name="T11" fmla="*/ 0 h 158"/>
                <a:gd name="T12" fmla="*/ 219 w 222"/>
                <a:gd name="T13" fmla="*/ 0 h 158"/>
                <a:gd name="T14" fmla="*/ 219 w 222"/>
                <a:gd name="T15" fmla="*/ 156 h 158"/>
                <a:gd name="T16" fmla="*/ 0 w 222"/>
                <a:gd name="T17" fmla="*/ 156 h 158"/>
                <a:gd name="T18" fmla="*/ 0 w 222"/>
                <a:gd name="T19" fmla="*/ 0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2" h="158">
                  <a:moveTo>
                    <a:pt x="0" y="0"/>
                  </a:moveTo>
                  <a:lnTo>
                    <a:pt x="222" y="0"/>
                  </a:lnTo>
                  <a:lnTo>
                    <a:pt x="222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49" name="Freeform 79">
              <a:extLst>
                <a:ext uri="{FF2B5EF4-FFF2-40B4-BE49-F238E27FC236}">
                  <a16:creationId xmlns:a16="http://schemas.microsoft.com/office/drawing/2014/main" id="{DF58AD17-2EB6-FB48-A01D-8EE4B080FC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9" cy="156"/>
            </a:xfrm>
            <a:custGeom>
              <a:avLst/>
              <a:gdLst>
                <a:gd name="T0" fmla="*/ 0 w 219"/>
                <a:gd name="T1" fmla="*/ 0 h 156"/>
                <a:gd name="T2" fmla="*/ 219 w 219"/>
                <a:gd name="T3" fmla="*/ 0 h 156"/>
                <a:gd name="T4" fmla="*/ 219 w 219"/>
                <a:gd name="T5" fmla="*/ 156 h 156"/>
                <a:gd name="T6" fmla="*/ 0 w 219"/>
                <a:gd name="T7" fmla="*/ 156 h 156"/>
                <a:gd name="T8" fmla="*/ 0 w 219"/>
                <a:gd name="T9" fmla="*/ 0 h 156"/>
                <a:gd name="T10" fmla="*/ 0 w 219"/>
                <a:gd name="T11" fmla="*/ 0 h 156"/>
                <a:gd name="T12" fmla="*/ 216 w 219"/>
                <a:gd name="T13" fmla="*/ 0 h 156"/>
                <a:gd name="T14" fmla="*/ 216 w 219"/>
                <a:gd name="T15" fmla="*/ 155 h 156"/>
                <a:gd name="T16" fmla="*/ 0 w 219"/>
                <a:gd name="T17" fmla="*/ 155 h 156"/>
                <a:gd name="T18" fmla="*/ 0 w 219"/>
                <a:gd name="T19" fmla="*/ 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9" h="156">
                  <a:moveTo>
                    <a:pt x="0" y="0"/>
                  </a:moveTo>
                  <a:lnTo>
                    <a:pt x="219" y="0"/>
                  </a:lnTo>
                  <a:lnTo>
                    <a:pt x="219" y="156"/>
                  </a:lnTo>
                  <a:lnTo>
                    <a:pt x="0" y="1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0" name="Freeform 80">
              <a:extLst>
                <a:ext uri="{FF2B5EF4-FFF2-40B4-BE49-F238E27FC236}">
                  <a16:creationId xmlns:a16="http://schemas.microsoft.com/office/drawing/2014/main" id="{F352BB88-4FE6-5145-B0E0-08A2D84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6" cy="155"/>
            </a:xfrm>
            <a:custGeom>
              <a:avLst/>
              <a:gdLst>
                <a:gd name="T0" fmla="*/ 0 w 216"/>
                <a:gd name="T1" fmla="*/ 0 h 155"/>
                <a:gd name="T2" fmla="*/ 216 w 216"/>
                <a:gd name="T3" fmla="*/ 0 h 155"/>
                <a:gd name="T4" fmla="*/ 216 w 216"/>
                <a:gd name="T5" fmla="*/ 155 h 155"/>
                <a:gd name="T6" fmla="*/ 0 w 216"/>
                <a:gd name="T7" fmla="*/ 155 h 155"/>
                <a:gd name="T8" fmla="*/ 0 w 216"/>
                <a:gd name="T9" fmla="*/ 0 h 155"/>
                <a:gd name="T10" fmla="*/ 0 w 216"/>
                <a:gd name="T11" fmla="*/ 0 h 155"/>
                <a:gd name="T12" fmla="*/ 214 w 216"/>
                <a:gd name="T13" fmla="*/ 0 h 155"/>
                <a:gd name="T14" fmla="*/ 214 w 216"/>
                <a:gd name="T15" fmla="*/ 153 h 155"/>
                <a:gd name="T16" fmla="*/ 0 w 216"/>
                <a:gd name="T17" fmla="*/ 153 h 155"/>
                <a:gd name="T18" fmla="*/ 0 w 216"/>
                <a:gd name="T19" fmla="*/ 0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" h="155">
                  <a:moveTo>
                    <a:pt x="0" y="0"/>
                  </a:moveTo>
                  <a:lnTo>
                    <a:pt x="216" y="0"/>
                  </a:lnTo>
                  <a:lnTo>
                    <a:pt x="21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1" name="Freeform 81">
              <a:extLst>
                <a:ext uri="{FF2B5EF4-FFF2-40B4-BE49-F238E27FC236}">
                  <a16:creationId xmlns:a16="http://schemas.microsoft.com/office/drawing/2014/main" id="{A1566BC9-1726-6145-8F95-5A8F46111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4" cy="153"/>
            </a:xfrm>
            <a:custGeom>
              <a:avLst/>
              <a:gdLst>
                <a:gd name="T0" fmla="*/ 0 w 214"/>
                <a:gd name="T1" fmla="*/ 0 h 153"/>
                <a:gd name="T2" fmla="*/ 214 w 214"/>
                <a:gd name="T3" fmla="*/ 0 h 153"/>
                <a:gd name="T4" fmla="*/ 214 w 214"/>
                <a:gd name="T5" fmla="*/ 153 h 153"/>
                <a:gd name="T6" fmla="*/ 0 w 214"/>
                <a:gd name="T7" fmla="*/ 153 h 153"/>
                <a:gd name="T8" fmla="*/ 0 w 214"/>
                <a:gd name="T9" fmla="*/ 0 h 153"/>
                <a:gd name="T10" fmla="*/ 0 w 214"/>
                <a:gd name="T11" fmla="*/ 0 h 153"/>
                <a:gd name="T12" fmla="*/ 212 w 214"/>
                <a:gd name="T13" fmla="*/ 0 h 153"/>
                <a:gd name="T14" fmla="*/ 212 w 214"/>
                <a:gd name="T15" fmla="*/ 152 h 153"/>
                <a:gd name="T16" fmla="*/ 0 w 214"/>
                <a:gd name="T17" fmla="*/ 152 h 153"/>
                <a:gd name="T18" fmla="*/ 0 w 214"/>
                <a:gd name="T19" fmla="*/ 0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53">
                  <a:moveTo>
                    <a:pt x="0" y="0"/>
                  </a:moveTo>
                  <a:lnTo>
                    <a:pt x="214" y="0"/>
                  </a:lnTo>
                  <a:lnTo>
                    <a:pt x="214" y="153"/>
                  </a:lnTo>
                  <a:lnTo>
                    <a:pt x="0" y="15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2" name="Freeform 82">
              <a:extLst>
                <a:ext uri="{FF2B5EF4-FFF2-40B4-BE49-F238E27FC236}">
                  <a16:creationId xmlns:a16="http://schemas.microsoft.com/office/drawing/2014/main" id="{578E2C10-8D00-294D-937D-67989B8FB5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2" cy="152"/>
            </a:xfrm>
            <a:custGeom>
              <a:avLst/>
              <a:gdLst>
                <a:gd name="T0" fmla="*/ 0 w 212"/>
                <a:gd name="T1" fmla="*/ 0 h 152"/>
                <a:gd name="T2" fmla="*/ 212 w 212"/>
                <a:gd name="T3" fmla="*/ 0 h 152"/>
                <a:gd name="T4" fmla="*/ 212 w 212"/>
                <a:gd name="T5" fmla="*/ 152 h 152"/>
                <a:gd name="T6" fmla="*/ 0 w 212"/>
                <a:gd name="T7" fmla="*/ 152 h 152"/>
                <a:gd name="T8" fmla="*/ 0 w 212"/>
                <a:gd name="T9" fmla="*/ 0 h 152"/>
                <a:gd name="T10" fmla="*/ 0 w 212"/>
                <a:gd name="T11" fmla="*/ 0 h 152"/>
                <a:gd name="T12" fmla="*/ 210 w 212"/>
                <a:gd name="T13" fmla="*/ 0 h 152"/>
                <a:gd name="T14" fmla="*/ 210 w 212"/>
                <a:gd name="T15" fmla="*/ 149 h 152"/>
                <a:gd name="T16" fmla="*/ 0 w 212"/>
                <a:gd name="T17" fmla="*/ 149 h 152"/>
                <a:gd name="T18" fmla="*/ 0 w 212"/>
                <a:gd name="T19" fmla="*/ 0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2" h="152">
                  <a:moveTo>
                    <a:pt x="0" y="0"/>
                  </a:moveTo>
                  <a:lnTo>
                    <a:pt x="212" y="0"/>
                  </a:lnTo>
                  <a:lnTo>
                    <a:pt x="21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3" name="Freeform 83">
              <a:extLst>
                <a:ext uri="{FF2B5EF4-FFF2-40B4-BE49-F238E27FC236}">
                  <a16:creationId xmlns:a16="http://schemas.microsoft.com/office/drawing/2014/main" id="{E0372297-F0C6-3E4C-B772-2EFA13953E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10" cy="149"/>
            </a:xfrm>
            <a:custGeom>
              <a:avLst/>
              <a:gdLst>
                <a:gd name="T0" fmla="*/ 0 w 210"/>
                <a:gd name="T1" fmla="*/ 0 h 149"/>
                <a:gd name="T2" fmla="*/ 210 w 210"/>
                <a:gd name="T3" fmla="*/ 0 h 149"/>
                <a:gd name="T4" fmla="*/ 210 w 210"/>
                <a:gd name="T5" fmla="*/ 149 h 149"/>
                <a:gd name="T6" fmla="*/ 0 w 210"/>
                <a:gd name="T7" fmla="*/ 149 h 149"/>
                <a:gd name="T8" fmla="*/ 0 w 210"/>
                <a:gd name="T9" fmla="*/ 0 h 149"/>
                <a:gd name="T10" fmla="*/ 0 w 210"/>
                <a:gd name="T11" fmla="*/ 0 h 149"/>
                <a:gd name="T12" fmla="*/ 207 w 210"/>
                <a:gd name="T13" fmla="*/ 0 h 149"/>
                <a:gd name="T14" fmla="*/ 207 w 210"/>
                <a:gd name="T15" fmla="*/ 147 h 149"/>
                <a:gd name="T16" fmla="*/ 0 w 210"/>
                <a:gd name="T17" fmla="*/ 147 h 149"/>
                <a:gd name="T18" fmla="*/ 0 w 210"/>
                <a:gd name="T19" fmla="*/ 0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49">
                  <a:moveTo>
                    <a:pt x="0" y="0"/>
                  </a:moveTo>
                  <a:lnTo>
                    <a:pt x="210" y="0"/>
                  </a:lnTo>
                  <a:lnTo>
                    <a:pt x="210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A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4" name="Freeform 84">
              <a:extLst>
                <a:ext uri="{FF2B5EF4-FFF2-40B4-BE49-F238E27FC236}">
                  <a16:creationId xmlns:a16="http://schemas.microsoft.com/office/drawing/2014/main" id="{B7BF7A0F-E0C1-CF47-8D07-C891A02CC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7" cy="147"/>
            </a:xfrm>
            <a:custGeom>
              <a:avLst/>
              <a:gdLst>
                <a:gd name="T0" fmla="*/ 0 w 207"/>
                <a:gd name="T1" fmla="*/ 0 h 147"/>
                <a:gd name="T2" fmla="*/ 207 w 207"/>
                <a:gd name="T3" fmla="*/ 0 h 147"/>
                <a:gd name="T4" fmla="*/ 207 w 207"/>
                <a:gd name="T5" fmla="*/ 147 h 147"/>
                <a:gd name="T6" fmla="*/ 0 w 207"/>
                <a:gd name="T7" fmla="*/ 147 h 147"/>
                <a:gd name="T8" fmla="*/ 0 w 207"/>
                <a:gd name="T9" fmla="*/ 0 h 147"/>
                <a:gd name="T10" fmla="*/ 0 w 207"/>
                <a:gd name="T11" fmla="*/ 0 h 147"/>
                <a:gd name="T12" fmla="*/ 205 w 207"/>
                <a:gd name="T13" fmla="*/ 0 h 147"/>
                <a:gd name="T14" fmla="*/ 205 w 207"/>
                <a:gd name="T15" fmla="*/ 146 h 147"/>
                <a:gd name="T16" fmla="*/ 0 w 207"/>
                <a:gd name="T17" fmla="*/ 146 h 147"/>
                <a:gd name="T18" fmla="*/ 0 w 207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7" h="147">
                  <a:moveTo>
                    <a:pt x="0" y="0"/>
                  </a:moveTo>
                  <a:lnTo>
                    <a:pt x="207" y="0"/>
                  </a:lnTo>
                  <a:lnTo>
                    <a:pt x="207" y="147"/>
                  </a:lnTo>
                  <a:lnTo>
                    <a:pt x="0" y="14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5" name="Freeform 85">
              <a:extLst>
                <a:ext uri="{FF2B5EF4-FFF2-40B4-BE49-F238E27FC236}">
                  <a16:creationId xmlns:a16="http://schemas.microsoft.com/office/drawing/2014/main" id="{4DF55D92-DA59-3444-A6DA-20525251A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5" cy="146"/>
            </a:xfrm>
            <a:custGeom>
              <a:avLst/>
              <a:gdLst>
                <a:gd name="T0" fmla="*/ 0 w 205"/>
                <a:gd name="T1" fmla="*/ 0 h 146"/>
                <a:gd name="T2" fmla="*/ 205 w 205"/>
                <a:gd name="T3" fmla="*/ 0 h 146"/>
                <a:gd name="T4" fmla="*/ 205 w 205"/>
                <a:gd name="T5" fmla="*/ 146 h 146"/>
                <a:gd name="T6" fmla="*/ 0 w 205"/>
                <a:gd name="T7" fmla="*/ 146 h 146"/>
                <a:gd name="T8" fmla="*/ 0 w 205"/>
                <a:gd name="T9" fmla="*/ 0 h 146"/>
                <a:gd name="T10" fmla="*/ 0 w 205"/>
                <a:gd name="T11" fmla="*/ 0 h 146"/>
                <a:gd name="T12" fmla="*/ 203 w 205"/>
                <a:gd name="T13" fmla="*/ 0 h 146"/>
                <a:gd name="T14" fmla="*/ 203 w 205"/>
                <a:gd name="T15" fmla="*/ 144 h 146"/>
                <a:gd name="T16" fmla="*/ 0 w 205"/>
                <a:gd name="T17" fmla="*/ 144 h 146"/>
                <a:gd name="T18" fmla="*/ 0 w 205"/>
                <a:gd name="T19" fmla="*/ 0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5" h="146">
                  <a:moveTo>
                    <a:pt x="0" y="0"/>
                  </a:moveTo>
                  <a:lnTo>
                    <a:pt x="205" y="0"/>
                  </a:lnTo>
                  <a:lnTo>
                    <a:pt x="205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A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6" name="Freeform 86">
              <a:extLst>
                <a:ext uri="{FF2B5EF4-FFF2-40B4-BE49-F238E27FC236}">
                  <a16:creationId xmlns:a16="http://schemas.microsoft.com/office/drawing/2014/main" id="{1AAB253E-B7E7-DA49-B189-18F51DF7C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3" cy="144"/>
            </a:xfrm>
            <a:custGeom>
              <a:avLst/>
              <a:gdLst>
                <a:gd name="T0" fmla="*/ 0 w 203"/>
                <a:gd name="T1" fmla="*/ 0 h 144"/>
                <a:gd name="T2" fmla="*/ 203 w 203"/>
                <a:gd name="T3" fmla="*/ 0 h 144"/>
                <a:gd name="T4" fmla="*/ 203 w 203"/>
                <a:gd name="T5" fmla="*/ 144 h 144"/>
                <a:gd name="T6" fmla="*/ 0 w 203"/>
                <a:gd name="T7" fmla="*/ 144 h 144"/>
                <a:gd name="T8" fmla="*/ 0 w 203"/>
                <a:gd name="T9" fmla="*/ 0 h 144"/>
                <a:gd name="T10" fmla="*/ 0 w 203"/>
                <a:gd name="T11" fmla="*/ 0 h 144"/>
                <a:gd name="T12" fmla="*/ 201 w 203"/>
                <a:gd name="T13" fmla="*/ 0 h 144"/>
                <a:gd name="T14" fmla="*/ 201 w 203"/>
                <a:gd name="T15" fmla="*/ 143 h 144"/>
                <a:gd name="T16" fmla="*/ 0 w 203"/>
                <a:gd name="T17" fmla="*/ 143 h 144"/>
                <a:gd name="T18" fmla="*/ 0 w 203"/>
                <a:gd name="T19" fmla="*/ 0 h 1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144">
                  <a:moveTo>
                    <a:pt x="0" y="0"/>
                  </a:moveTo>
                  <a:lnTo>
                    <a:pt x="203" y="0"/>
                  </a:lnTo>
                  <a:lnTo>
                    <a:pt x="203" y="144"/>
                  </a:lnTo>
                  <a:lnTo>
                    <a:pt x="0" y="1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7" name="Freeform 87">
              <a:extLst>
                <a:ext uri="{FF2B5EF4-FFF2-40B4-BE49-F238E27FC236}">
                  <a16:creationId xmlns:a16="http://schemas.microsoft.com/office/drawing/2014/main" id="{D9200BBF-B75F-A04B-AA10-FFCCA5472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1" cy="143"/>
            </a:xfrm>
            <a:custGeom>
              <a:avLst/>
              <a:gdLst>
                <a:gd name="T0" fmla="*/ 0 w 201"/>
                <a:gd name="T1" fmla="*/ 0 h 143"/>
                <a:gd name="T2" fmla="*/ 201 w 201"/>
                <a:gd name="T3" fmla="*/ 0 h 143"/>
                <a:gd name="T4" fmla="*/ 201 w 201"/>
                <a:gd name="T5" fmla="*/ 143 h 143"/>
                <a:gd name="T6" fmla="*/ 0 w 201"/>
                <a:gd name="T7" fmla="*/ 143 h 143"/>
                <a:gd name="T8" fmla="*/ 0 w 201"/>
                <a:gd name="T9" fmla="*/ 0 h 143"/>
                <a:gd name="T10" fmla="*/ 0 w 201"/>
                <a:gd name="T11" fmla="*/ 0 h 143"/>
                <a:gd name="T12" fmla="*/ 198 w 201"/>
                <a:gd name="T13" fmla="*/ 0 h 143"/>
                <a:gd name="T14" fmla="*/ 198 w 201"/>
                <a:gd name="T15" fmla="*/ 141 h 143"/>
                <a:gd name="T16" fmla="*/ 0 w 201"/>
                <a:gd name="T17" fmla="*/ 141 h 143"/>
                <a:gd name="T18" fmla="*/ 0 w 201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1" h="143">
                  <a:moveTo>
                    <a:pt x="0" y="0"/>
                  </a:moveTo>
                  <a:lnTo>
                    <a:pt x="201" y="0"/>
                  </a:lnTo>
                  <a:lnTo>
                    <a:pt x="201" y="143"/>
                  </a:lnTo>
                  <a:lnTo>
                    <a:pt x="0" y="1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8" name="Freeform 88">
              <a:extLst>
                <a:ext uri="{FF2B5EF4-FFF2-40B4-BE49-F238E27FC236}">
                  <a16:creationId xmlns:a16="http://schemas.microsoft.com/office/drawing/2014/main" id="{89B5A766-FFAE-024F-ABEA-305611E703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8" cy="141"/>
            </a:xfrm>
            <a:custGeom>
              <a:avLst/>
              <a:gdLst>
                <a:gd name="T0" fmla="*/ 0 w 198"/>
                <a:gd name="T1" fmla="*/ 0 h 141"/>
                <a:gd name="T2" fmla="*/ 198 w 198"/>
                <a:gd name="T3" fmla="*/ 0 h 141"/>
                <a:gd name="T4" fmla="*/ 198 w 198"/>
                <a:gd name="T5" fmla="*/ 141 h 141"/>
                <a:gd name="T6" fmla="*/ 0 w 198"/>
                <a:gd name="T7" fmla="*/ 141 h 141"/>
                <a:gd name="T8" fmla="*/ 0 w 198"/>
                <a:gd name="T9" fmla="*/ 0 h 141"/>
                <a:gd name="T10" fmla="*/ 0 w 198"/>
                <a:gd name="T11" fmla="*/ 0 h 141"/>
                <a:gd name="T12" fmla="*/ 195 w 198"/>
                <a:gd name="T13" fmla="*/ 0 h 141"/>
                <a:gd name="T14" fmla="*/ 195 w 198"/>
                <a:gd name="T15" fmla="*/ 139 h 141"/>
                <a:gd name="T16" fmla="*/ 0 w 198"/>
                <a:gd name="T17" fmla="*/ 139 h 141"/>
                <a:gd name="T18" fmla="*/ 0 w 198"/>
                <a:gd name="T19" fmla="*/ 0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8" h="141">
                  <a:moveTo>
                    <a:pt x="0" y="0"/>
                  </a:moveTo>
                  <a:lnTo>
                    <a:pt x="198" y="0"/>
                  </a:lnTo>
                  <a:lnTo>
                    <a:pt x="198" y="141"/>
                  </a:lnTo>
                  <a:lnTo>
                    <a:pt x="0" y="1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B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59" name="Freeform 89">
              <a:extLst>
                <a:ext uri="{FF2B5EF4-FFF2-40B4-BE49-F238E27FC236}">
                  <a16:creationId xmlns:a16="http://schemas.microsoft.com/office/drawing/2014/main" id="{EA4B6FCC-9FD8-8847-8F83-8C7B829D4C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5" cy="139"/>
            </a:xfrm>
            <a:custGeom>
              <a:avLst/>
              <a:gdLst>
                <a:gd name="T0" fmla="*/ 0 w 195"/>
                <a:gd name="T1" fmla="*/ 0 h 139"/>
                <a:gd name="T2" fmla="*/ 195 w 195"/>
                <a:gd name="T3" fmla="*/ 0 h 139"/>
                <a:gd name="T4" fmla="*/ 195 w 195"/>
                <a:gd name="T5" fmla="*/ 139 h 139"/>
                <a:gd name="T6" fmla="*/ 0 w 195"/>
                <a:gd name="T7" fmla="*/ 139 h 139"/>
                <a:gd name="T8" fmla="*/ 0 w 195"/>
                <a:gd name="T9" fmla="*/ 0 h 139"/>
                <a:gd name="T10" fmla="*/ 0 w 195"/>
                <a:gd name="T11" fmla="*/ 0 h 139"/>
                <a:gd name="T12" fmla="*/ 193 w 195"/>
                <a:gd name="T13" fmla="*/ 0 h 139"/>
                <a:gd name="T14" fmla="*/ 193 w 195"/>
                <a:gd name="T15" fmla="*/ 138 h 139"/>
                <a:gd name="T16" fmla="*/ 0 w 195"/>
                <a:gd name="T17" fmla="*/ 138 h 139"/>
                <a:gd name="T18" fmla="*/ 0 w 195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5" h="139">
                  <a:moveTo>
                    <a:pt x="0" y="0"/>
                  </a:moveTo>
                  <a:lnTo>
                    <a:pt x="195" y="0"/>
                  </a:lnTo>
                  <a:lnTo>
                    <a:pt x="19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B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0" name="Freeform 90">
              <a:extLst>
                <a:ext uri="{FF2B5EF4-FFF2-40B4-BE49-F238E27FC236}">
                  <a16:creationId xmlns:a16="http://schemas.microsoft.com/office/drawing/2014/main" id="{A6D24097-C50B-8349-9C4F-8107F152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3" cy="138"/>
            </a:xfrm>
            <a:custGeom>
              <a:avLst/>
              <a:gdLst>
                <a:gd name="T0" fmla="*/ 0 w 193"/>
                <a:gd name="T1" fmla="*/ 0 h 138"/>
                <a:gd name="T2" fmla="*/ 193 w 193"/>
                <a:gd name="T3" fmla="*/ 0 h 138"/>
                <a:gd name="T4" fmla="*/ 193 w 193"/>
                <a:gd name="T5" fmla="*/ 138 h 138"/>
                <a:gd name="T6" fmla="*/ 0 w 193"/>
                <a:gd name="T7" fmla="*/ 138 h 138"/>
                <a:gd name="T8" fmla="*/ 0 w 193"/>
                <a:gd name="T9" fmla="*/ 0 h 138"/>
                <a:gd name="T10" fmla="*/ 0 w 193"/>
                <a:gd name="T11" fmla="*/ 0 h 138"/>
                <a:gd name="T12" fmla="*/ 190 w 193"/>
                <a:gd name="T13" fmla="*/ 0 h 138"/>
                <a:gd name="T14" fmla="*/ 190 w 193"/>
                <a:gd name="T15" fmla="*/ 136 h 138"/>
                <a:gd name="T16" fmla="*/ 0 w 193"/>
                <a:gd name="T17" fmla="*/ 136 h 138"/>
                <a:gd name="T18" fmla="*/ 0 w 193"/>
                <a:gd name="T19" fmla="*/ 0 h 1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38">
                  <a:moveTo>
                    <a:pt x="0" y="0"/>
                  </a:moveTo>
                  <a:lnTo>
                    <a:pt x="193" y="0"/>
                  </a:lnTo>
                  <a:lnTo>
                    <a:pt x="193" y="138"/>
                  </a:lnTo>
                  <a:lnTo>
                    <a:pt x="0" y="13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1" name="Freeform 91">
              <a:extLst>
                <a:ext uri="{FF2B5EF4-FFF2-40B4-BE49-F238E27FC236}">
                  <a16:creationId xmlns:a16="http://schemas.microsoft.com/office/drawing/2014/main" id="{079ECA11-ED89-EB4D-B022-3C5B9B577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90" cy="136"/>
            </a:xfrm>
            <a:custGeom>
              <a:avLst/>
              <a:gdLst>
                <a:gd name="T0" fmla="*/ 0 w 190"/>
                <a:gd name="T1" fmla="*/ 0 h 136"/>
                <a:gd name="T2" fmla="*/ 190 w 190"/>
                <a:gd name="T3" fmla="*/ 0 h 136"/>
                <a:gd name="T4" fmla="*/ 190 w 190"/>
                <a:gd name="T5" fmla="*/ 136 h 136"/>
                <a:gd name="T6" fmla="*/ 0 w 190"/>
                <a:gd name="T7" fmla="*/ 136 h 136"/>
                <a:gd name="T8" fmla="*/ 0 w 190"/>
                <a:gd name="T9" fmla="*/ 0 h 136"/>
                <a:gd name="T10" fmla="*/ 0 w 190"/>
                <a:gd name="T11" fmla="*/ 0 h 136"/>
                <a:gd name="T12" fmla="*/ 188 w 190"/>
                <a:gd name="T13" fmla="*/ 0 h 136"/>
                <a:gd name="T14" fmla="*/ 188 w 190"/>
                <a:gd name="T15" fmla="*/ 135 h 136"/>
                <a:gd name="T16" fmla="*/ 0 w 190"/>
                <a:gd name="T17" fmla="*/ 135 h 136"/>
                <a:gd name="T18" fmla="*/ 0 w 19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0" h="136">
                  <a:moveTo>
                    <a:pt x="0" y="0"/>
                  </a:moveTo>
                  <a:lnTo>
                    <a:pt x="190" y="0"/>
                  </a:lnTo>
                  <a:lnTo>
                    <a:pt x="190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2" name="Freeform 92">
              <a:extLst>
                <a:ext uri="{FF2B5EF4-FFF2-40B4-BE49-F238E27FC236}">
                  <a16:creationId xmlns:a16="http://schemas.microsoft.com/office/drawing/2014/main" id="{59CA07EB-F0E3-8945-AEED-8D5E8742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8" cy="135"/>
            </a:xfrm>
            <a:custGeom>
              <a:avLst/>
              <a:gdLst>
                <a:gd name="T0" fmla="*/ 0 w 188"/>
                <a:gd name="T1" fmla="*/ 0 h 135"/>
                <a:gd name="T2" fmla="*/ 188 w 188"/>
                <a:gd name="T3" fmla="*/ 0 h 135"/>
                <a:gd name="T4" fmla="*/ 188 w 188"/>
                <a:gd name="T5" fmla="*/ 135 h 135"/>
                <a:gd name="T6" fmla="*/ 0 w 188"/>
                <a:gd name="T7" fmla="*/ 135 h 135"/>
                <a:gd name="T8" fmla="*/ 0 w 188"/>
                <a:gd name="T9" fmla="*/ 0 h 135"/>
                <a:gd name="T10" fmla="*/ 0 w 188"/>
                <a:gd name="T11" fmla="*/ 0 h 135"/>
                <a:gd name="T12" fmla="*/ 186 w 188"/>
                <a:gd name="T13" fmla="*/ 0 h 135"/>
                <a:gd name="T14" fmla="*/ 186 w 188"/>
                <a:gd name="T15" fmla="*/ 132 h 135"/>
                <a:gd name="T16" fmla="*/ 0 w 188"/>
                <a:gd name="T17" fmla="*/ 132 h 135"/>
                <a:gd name="T18" fmla="*/ 0 w 188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8" h="135">
                  <a:moveTo>
                    <a:pt x="0" y="0"/>
                  </a:moveTo>
                  <a:lnTo>
                    <a:pt x="188" y="0"/>
                  </a:lnTo>
                  <a:lnTo>
                    <a:pt x="188" y="135"/>
                  </a:lnTo>
                  <a:lnTo>
                    <a:pt x="0" y="1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9B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3" name="Freeform 93">
              <a:extLst>
                <a:ext uri="{FF2B5EF4-FFF2-40B4-BE49-F238E27FC236}">
                  <a16:creationId xmlns:a16="http://schemas.microsoft.com/office/drawing/2014/main" id="{D700FF8D-8D8F-3349-AA70-A62BCB760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6" cy="132"/>
            </a:xfrm>
            <a:custGeom>
              <a:avLst/>
              <a:gdLst>
                <a:gd name="T0" fmla="*/ 0 w 186"/>
                <a:gd name="T1" fmla="*/ 0 h 132"/>
                <a:gd name="T2" fmla="*/ 186 w 186"/>
                <a:gd name="T3" fmla="*/ 0 h 132"/>
                <a:gd name="T4" fmla="*/ 186 w 186"/>
                <a:gd name="T5" fmla="*/ 132 h 132"/>
                <a:gd name="T6" fmla="*/ 0 w 186"/>
                <a:gd name="T7" fmla="*/ 132 h 132"/>
                <a:gd name="T8" fmla="*/ 0 w 186"/>
                <a:gd name="T9" fmla="*/ 0 h 132"/>
                <a:gd name="T10" fmla="*/ 0 w 186"/>
                <a:gd name="T11" fmla="*/ 0 h 132"/>
                <a:gd name="T12" fmla="*/ 184 w 186"/>
                <a:gd name="T13" fmla="*/ 0 h 132"/>
                <a:gd name="T14" fmla="*/ 184 w 186"/>
                <a:gd name="T15" fmla="*/ 130 h 132"/>
                <a:gd name="T16" fmla="*/ 0 w 186"/>
                <a:gd name="T17" fmla="*/ 130 h 132"/>
                <a:gd name="T18" fmla="*/ 0 w 186"/>
                <a:gd name="T19" fmla="*/ 0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6" h="132">
                  <a:moveTo>
                    <a:pt x="0" y="0"/>
                  </a:moveTo>
                  <a:lnTo>
                    <a:pt x="186" y="0"/>
                  </a:lnTo>
                  <a:lnTo>
                    <a:pt x="186" y="132"/>
                  </a:lnTo>
                  <a:lnTo>
                    <a:pt x="0" y="1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B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4" name="Freeform 94">
              <a:extLst>
                <a:ext uri="{FF2B5EF4-FFF2-40B4-BE49-F238E27FC236}">
                  <a16:creationId xmlns:a16="http://schemas.microsoft.com/office/drawing/2014/main" id="{BF2CA638-27E2-7541-B8C6-0A088D5B2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4" cy="130"/>
            </a:xfrm>
            <a:custGeom>
              <a:avLst/>
              <a:gdLst>
                <a:gd name="T0" fmla="*/ 0 w 184"/>
                <a:gd name="T1" fmla="*/ 0 h 130"/>
                <a:gd name="T2" fmla="*/ 184 w 184"/>
                <a:gd name="T3" fmla="*/ 0 h 130"/>
                <a:gd name="T4" fmla="*/ 184 w 184"/>
                <a:gd name="T5" fmla="*/ 130 h 130"/>
                <a:gd name="T6" fmla="*/ 0 w 184"/>
                <a:gd name="T7" fmla="*/ 130 h 130"/>
                <a:gd name="T8" fmla="*/ 0 w 184"/>
                <a:gd name="T9" fmla="*/ 0 h 130"/>
                <a:gd name="T10" fmla="*/ 0 w 184"/>
                <a:gd name="T11" fmla="*/ 0 h 130"/>
                <a:gd name="T12" fmla="*/ 181 w 184"/>
                <a:gd name="T13" fmla="*/ 0 h 130"/>
                <a:gd name="T14" fmla="*/ 181 w 184"/>
                <a:gd name="T15" fmla="*/ 129 h 130"/>
                <a:gd name="T16" fmla="*/ 0 w 184"/>
                <a:gd name="T17" fmla="*/ 129 h 130"/>
                <a:gd name="T18" fmla="*/ 0 w 184"/>
                <a:gd name="T19" fmla="*/ 0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4" h="130">
                  <a:moveTo>
                    <a:pt x="0" y="0"/>
                  </a:moveTo>
                  <a:lnTo>
                    <a:pt x="184" y="0"/>
                  </a:lnTo>
                  <a:lnTo>
                    <a:pt x="184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5" name="Freeform 95">
              <a:extLst>
                <a:ext uri="{FF2B5EF4-FFF2-40B4-BE49-F238E27FC236}">
                  <a16:creationId xmlns:a16="http://schemas.microsoft.com/office/drawing/2014/main" id="{B46C0B93-DB72-C942-8FD7-E206A525B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81" cy="129"/>
            </a:xfrm>
            <a:custGeom>
              <a:avLst/>
              <a:gdLst>
                <a:gd name="T0" fmla="*/ 0 w 181"/>
                <a:gd name="T1" fmla="*/ 0 h 129"/>
                <a:gd name="T2" fmla="*/ 181 w 181"/>
                <a:gd name="T3" fmla="*/ 0 h 129"/>
                <a:gd name="T4" fmla="*/ 181 w 181"/>
                <a:gd name="T5" fmla="*/ 129 h 129"/>
                <a:gd name="T6" fmla="*/ 0 w 181"/>
                <a:gd name="T7" fmla="*/ 129 h 129"/>
                <a:gd name="T8" fmla="*/ 0 w 181"/>
                <a:gd name="T9" fmla="*/ 0 h 129"/>
                <a:gd name="T10" fmla="*/ 0 w 181"/>
                <a:gd name="T11" fmla="*/ 0 h 129"/>
                <a:gd name="T12" fmla="*/ 179 w 181"/>
                <a:gd name="T13" fmla="*/ 0 h 129"/>
                <a:gd name="T14" fmla="*/ 179 w 181"/>
                <a:gd name="T15" fmla="*/ 127 h 129"/>
                <a:gd name="T16" fmla="*/ 0 w 181"/>
                <a:gd name="T17" fmla="*/ 127 h 129"/>
                <a:gd name="T18" fmla="*/ 0 w 181"/>
                <a:gd name="T19" fmla="*/ 0 h 1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29">
                  <a:moveTo>
                    <a:pt x="0" y="0"/>
                  </a:moveTo>
                  <a:lnTo>
                    <a:pt x="181" y="0"/>
                  </a:lnTo>
                  <a:lnTo>
                    <a:pt x="181" y="129"/>
                  </a:lnTo>
                  <a:lnTo>
                    <a:pt x="0" y="1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B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6" name="Freeform 96">
              <a:extLst>
                <a:ext uri="{FF2B5EF4-FFF2-40B4-BE49-F238E27FC236}">
                  <a16:creationId xmlns:a16="http://schemas.microsoft.com/office/drawing/2014/main" id="{0907DD78-32BC-B646-9671-5C10472F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9" cy="127"/>
            </a:xfrm>
            <a:custGeom>
              <a:avLst/>
              <a:gdLst>
                <a:gd name="T0" fmla="*/ 0 w 179"/>
                <a:gd name="T1" fmla="*/ 0 h 127"/>
                <a:gd name="T2" fmla="*/ 179 w 179"/>
                <a:gd name="T3" fmla="*/ 0 h 127"/>
                <a:gd name="T4" fmla="*/ 179 w 179"/>
                <a:gd name="T5" fmla="*/ 127 h 127"/>
                <a:gd name="T6" fmla="*/ 0 w 179"/>
                <a:gd name="T7" fmla="*/ 127 h 127"/>
                <a:gd name="T8" fmla="*/ 0 w 179"/>
                <a:gd name="T9" fmla="*/ 0 h 127"/>
                <a:gd name="T10" fmla="*/ 0 w 179"/>
                <a:gd name="T11" fmla="*/ 0 h 127"/>
                <a:gd name="T12" fmla="*/ 177 w 179"/>
                <a:gd name="T13" fmla="*/ 0 h 127"/>
                <a:gd name="T14" fmla="*/ 177 w 179"/>
                <a:gd name="T15" fmla="*/ 126 h 127"/>
                <a:gd name="T16" fmla="*/ 0 w 179"/>
                <a:gd name="T17" fmla="*/ 126 h 127"/>
                <a:gd name="T18" fmla="*/ 0 w 179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9" h="127">
                  <a:moveTo>
                    <a:pt x="0" y="0"/>
                  </a:moveTo>
                  <a:lnTo>
                    <a:pt x="179" y="0"/>
                  </a:lnTo>
                  <a:lnTo>
                    <a:pt x="179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7" name="Freeform 97">
              <a:extLst>
                <a:ext uri="{FF2B5EF4-FFF2-40B4-BE49-F238E27FC236}">
                  <a16:creationId xmlns:a16="http://schemas.microsoft.com/office/drawing/2014/main" id="{E7208A34-37BA-844F-8593-6EDA0F845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7" cy="126"/>
            </a:xfrm>
            <a:custGeom>
              <a:avLst/>
              <a:gdLst>
                <a:gd name="T0" fmla="*/ 0 w 177"/>
                <a:gd name="T1" fmla="*/ 0 h 126"/>
                <a:gd name="T2" fmla="*/ 177 w 177"/>
                <a:gd name="T3" fmla="*/ 0 h 126"/>
                <a:gd name="T4" fmla="*/ 177 w 177"/>
                <a:gd name="T5" fmla="*/ 126 h 126"/>
                <a:gd name="T6" fmla="*/ 0 w 177"/>
                <a:gd name="T7" fmla="*/ 126 h 126"/>
                <a:gd name="T8" fmla="*/ 0 w 177"/>
                <a:gd name="T9" fmla="*/ 0 h 126"/>
                <a:gd name="T10" fmla="*/ 0 w 177"/>
                <a:gd name="T11" fmla="*/ 0 h 126"/>
                <a:gd name="T12" fmla="*/ 174 w 177"/>
                <a:gd name="T13" fmla="*/ 0 h 126"/>
                <a:gd name="T14" fmla="*/ 174 w 177"/>
                <a:gd name="T15" fmla="*/ 124 h 126"/>
                <a:gd name="T16" fmla="*/ 0 w 177"/>
                <a:gd name="T17" fmla="*/ 124 h 126"/>
                <a:gd name="T18" fmla="*/ 0 w 177"/>
                <a:gd name="T19" fmla="*/ 0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26">
                  <a:moveTo>
                    <a:pt x="0" y="0"/>
                  </a:moveTo>
                  <a:lnTo>
                    <a:pt x="177" y="0"/>
                  </a:lnTo>
                  <a:lnTo>
                    <a:pt x="177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8" name="Freeform 98">
              <a:extLst>
                <a:ext uri="{FF2B5EF4-FFF2-40B4-BE49-F238E27FC236}">
                  <a16:creationId xmlns:a16="http://schemas.microsoft.com/office/drawing/2014/main" id="{8802D965-F82B-F847-9C3A-6EC21DC43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4" cy="124"/>
            </a:xfrm>
            <a:custGeom>
              <a:avLst/>
              <a:gdLst>
                <a:gd name="T0" fmla="*/ 0 w 174"/>
                <a:gd name="T1" fmla="*/ 0 h 124"/>
                <a:gd name="T2" fmla="*/ 174 w 174"/>
                <a:gd name="T3" fmla="*/ 0 h 124"/>
                <a:gd name="T4" fmla="*/ 174 w 174"/>
                <a:gd name="T5" fmla="*/ 124 h 124"/>
                <a:gd name="T6" fmla="*/ 0 w 174"/>
                <a:gd name="T7" fmla="*/ 124 h 124"/>
                <a:gd name="T8" fmla="*/ 0 w 174"/>
                <a:gd name="T9" fmla="*/ 0 h 124"/>
                <a:gd name="T10" fmla="*/ 0 w 174"/>
                <a:gd name="T11" fmla="*/ 0 h 124"/>
                <a:gd name="T12" fmla="*/ 171 w 174"/>
                <a:gd name="T13" fmla="*/ 0 h 124"/>
                <a:gd name="T14" fmla="*/ 171 w 174"/>
                <a:gd name="T15" fmla="*/ 122 h 124"/>
                <a:gd name="T16" fmla="*/ 0 w 174"/>
                <a:gd name="T17" fmla="*/ 122 h 124"/>
                <a:gd name="T18" fmla="*/ 0 w 174"/>
                <a:gd name="T19" fmla="*/ 0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4" h="124">
                  <a:moveTo>
                    <a:pt x="0" y="0"/>
                  </a:moveTo>
                  <a:lnTo>
                    <a:pt x="174" y="0"/>
                  </a:lnTo>
                  <a:lnTo>
                    <a:pt x="174" y="124"/>
                  </a:lnTo>
                  <a:lnTo>
                    <a:pt x="0" y="1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69" name="Freeform 99">
              <a:extLst>
                <a:ext uri="{FF2B5EF4-FFF2-40B4-BE49-F238E27FC236}">
                  <a16:creationId xmlns:a16="http://schemas.microsoft.com/office/drawing/2014/main" id="{A4472428-6C66-9146-9C7D-0A421473CB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1" cy="122"/>
            </a:xfrm>
            <a:custGeom>
              <a:avLst/>
              <a:gdLst>
                <a:gd name="T0" fmla="*/ 0 w 171"/>
                <a:gd name="T1" fmla="*/ 0 h 122"/>
                <a:gd name="T2" fmla="*/ 171 w 171"/>
                <a:gd name="T3" fmla="*/ 0 h 122"/>
                <a:gd name="T4" fmla="*/ 171 w 171"/>
                <a:gd name="T5" fmla="*/ 122 h 122"/>
                <a:gd name="T6" fmla="*/ 0 w 171"/>
                <a:gd name="T7" fmla="*/ 122 h 122"/>
                <a:gd name="T8" fmla="*/ 0 w 171"/>
                <a:gd name="T9" fmla="*/ 0 h 122"/>
                <a:gd name="T10" fmla="*/ 0 w 171"/>
                <a:gd name="T11" fmla="*/ 0 h 122"/>
                <a:gd name="T12" fmla="*/ 169 w 171"/>
                <a:gd name="T13" fmla="*/ 0 h 122"/>
                <a:gd name="T14" fmla="*/ 169 w 171"/>
                <a:gd name="T15" fmla="*/ 121 h 122"/>
                <a:gd name="T16" fmla="*/ 0 w 171"/>
                <a:gd name="T17" fmla="*/ 121 h 122"/>
                <a:gd name="T18" fmla="*/ 0 w 17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0" name="Freeform 100">
              <a:extLst>
                <a:ext uri="{FF2B5EF4-FFF2-40B4-BE49-F238E27FC236}">
                  <a16:creationId xmlns:a16="http://schemas.microsoft.com/office/drawing/2014/main" id="{250A3B41-486C-D545-9916-EFC6B3D1F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9" cy="121"/>
            </a:xfrm>
            <a:custGeom>
              <a:avLst/>
              <a:gdLst>
                <a:gd name="T0" fmla="*/ 0 w 169"/>
                <a:gd name="T1" fmla="*/ 0 h 121"/>
                <a:gd name="T2" fmla="*/ 169 w 169"/>
                <a:gd name="T3" fmla="*/ 0 h 121"/>
                <a:gd name="T4" fmla="*/ 169 w 169"/>
                <a:gd name="T5" fmla="*/ 121 h 121"/>
                <a:gd name="T6" fmla="*/ 0 w 169"/>
                <a:gd name="T7" fmla="*/ 121 h 121"/>
                <a:gd name="T8" fmla="*/ 0 w 169"/>
                <a:gd name="T9" fmla="*/ 0 h 121"/>
                <a:gd name="T10" fmla="*/ 0 w 169"/>
                <a:gd name="T11" fmla="*/ 0 h 121"/>
                <a:gd name="T12" fmla="*/ 167 w 169"/>
                <a:gd name="T13" fmla="*/ 0 h 121"/>
                <a:gd name="T14" fmla="*/ 167 w 169"/>
                <a:gd name="T15" fmla="*/ 119 h 121"/>
                <a:gd name="T16" fmla="*/ 0 w 169"/>
                <a:gd name="T17" fmla="*/ 119 h 121"/>
                <a:gd name="T18" fmla="*/ 0 w 169"/>
                <a:gd name="T19" fmla="*/ 0 h 1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21">
                  <a:moveTo>
                    <a:pt x="0" y="0"/>
                  </a:moveTo>
                  <a:lnTo>
                    <a:pt x="169" y="0"/>
                  </a:lnTo>
                  <a:lnTo>
                    <a:pt x="169" y="121"/>
                  </a:lnTo>
                  <a:lnTo>
                    <a:pt x="0" y="12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1" name="Freeform 101">
              <a:extLst>
                <a:ext uri="{FF2B5EF4-FFF2-40B4-BE49-F238E27FC236}">
                  <a16:creationId xmlns:a16="http://schemas.microsoft.com/office/drawing/2014/main" id="{048C7682-454D-6641-8228-48BFA4198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7" cy="119"/>
            </a:xfrm>
            <a:custGeom>
              <a:avLst/>
              <a:gdLst>
                <a:gd name="T0" fmla="*/ 0 w 167"/>
                <a:gd name="T1" fmla="*/ 0 h 119"/>
                <a:gd name="T2" fmla="*/ 167 w 167"/>
                <a:gd name="T3" fmla="*/ 0 h 119"/>
                <a:gd name="T4" fmla="*/ 167 w 167"/>
                <a:gd name="T5" fmla="*/ 119 h 119"/>
                <a:gd name="T6" fmla="*/ 0 w 167"/>
                <a:gd name="T7" fmla="*/ 119 h 119"/>
                <a:gd name="T8" fmla="*/ 0 w 167"/>
                <a:gd name="T9" fmla="*/ 0 h 119"/>
                <a:gd name="T10" fmla="*/ 0 w 167"/>
                <a:gd name="T11" fmla="*/ 0 h 119"/>
                <a:gd name="T12" fmla="*/ 164 w 167"/>
                <a:gd name="T13" fmla="*/ 0 h 119"/>
                <a:gd name="T14" fmla="*/ 164 w 167"/>
                <a:gd name="T15" fmla="*/ 118 h 119"/>
                <a:gd name="T16" fmla="*/ 0 w 167"/>
                <a:gd name="T17" fmla="*/ 118 h 119"/>
                <a:gd name="T18" fmla="*/ 0 w 167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7" h="119">
                  <a:moveTo>
                    <a:pt x="0" y="0"/>
                  </a:moveTo>
                  <a:lnTo>
                    <a:pt x="167" y="0"/>
                  </a:lnTo>
                  <a:lnTo>
                    <a:pt x="16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2" name="Freeform 102">
              <a:extLst>
                <a:ext uri="{FF2B5EF4-FFF2-40B4-BE49-F238E27FC236}">
                  <a16:creationId xmlns:a16="http://schemas.microsoft.com/office/drawing/2014/main" id="{31FBCCC5-7EA1-EE4B-B76C-6B68444D6B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4" cy="118"/>
            </a:xfrm>
            <a:custGeom>
              <a:avLst/>
              <a:gdLst>
                <a:gd name="T0" fmla="*/ 0 w 164"/>
                <a:gd name="T1" fmla="*/ 0 h 118"/>
                <a:gd name="T2" fmla="*/ 164 w 164"/>
                <a:gd name="T3" fmla="*/ 0 h 118"/>
                <a:gd name="T4" fmla="*/ 164 w 164"/>
                <a:gd name="T5" fmla="*/ 118 h 118"/>
                <a:gd name="T6" fmla="*/ 0 w 164"/>
                <a:gd name="T7" fmla="*/ 118 h 118"/>
                <a:gd name="T8" fmla="*/ 0 w 164"/>
                <a:gd name="T9" fmla="*/ 0 h 118"/>
                <a:gd name="T10" fmla="*/ 0 w 164"/>
                <a:gd name="T11" fmla="*/ 0 h 118"/>
                <a:gd name="T12" fmla="*/ 162 w 164"/>
                <a:gd name="T13" fmla="*/ 0 h 118"/>
                <a:gd name="T14" fmla="*/ 162 w 164"/>
                <a:gd name="T15" fmla="*/ 116 h 118"/>
                <a:gd name="T16" fmla="*/ 0 w 164"/>
                <a:gd name="T17" fmla="*/ 116 h 118"/>
                <a:gd name="T18" fmla="*/ 0 w 164"/>
                <a:gd name="T19" fmla="*/ 0 h 1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18">
                  <a:moveTo>
                    <a:pt x="0" y="0"/>
                  </a:moveTo>
                  <a:lnTo>
                    <a:pt x="164" y="0"/>
                  </a:lnTo>
                  <a:lnTo>
                    <a:pt x="164" y="118"/>
                  </a:lnTo>
                  <a:lnTo>
                    <a:pt x="0" y="1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3" name="Freeform 103">
              <a:extLst>
                <a:ext uri="{FF2B5EF4-FFF2-40B4-BE49-F238E27FC236}">
                  <a16:creationId xmlns:a16="http://schemas.microsoft.com/office/drawing/2014/main" id="{F7D641F4-6D84-4446-B1D0-59134FCD06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2" cy="116"/>
            </a:xfrm>
            <a:custGeom>
              <a:avLst/>
              <a:gdLst>
                <a:gd name="T0" fmla="*/ 0 w 162"/>
                <a:gd name="T1" fmla="*/ 0 h 116"/>
                <a:gd name="T2" fmla="*/ 162 w 162"/>
                <a:gd name="T3" fmla="*/ 0 h 116"/>
                <a:gd name="T4" fmla="*/ 162 w 162"/>
                <a:gd name="T5" fmla="*/ 116 h 116"/>
                <a:gd name="T6" fmla="*/ 0 w 162"/>
                <a:gd name="T7" fmla="*/ 116 h 116"/>
                <a:gd name="T8" fmla="*/ 0 w 162"/>
                <a:gd name="T9" fmla="*/ 0 h 116"/>
                <a:gd name="T10" fmla="*/ 0 w 162"/>
                <a:gd name="T11" fmla="*/ 0 h 116"/>
                <a:gd name="T12" fmla="*/ 160 w 162"/>
                <a:gd name="T13" fmla="*/ 0 h 116"/>
                <a:gd name="T14" fmla="*/ 160 w 162"/>
                <a:gd name="T15" fmla="*/ 113 h 116"/>
                <a:gd name="T16" fmla="*/ 0 w 162"/>
                <a:gd name="T17" fmla="*/ 113 h 116"/>
                <a:gd name="T18" fmla="*/ 0 w 162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2" h="116">
                  <a:moveTo>
                    <a:pt x="0" y="0"/>
                  </a:moveTo>
                  <a:lnTo>
                    <a:pt x="162" y="0"/>
                  </a:lnTo>
                  <a:lnTo>
                    <a:pt x="162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4" name="Freeform 104">
              <a:extLst>
                <a:ext uri="{FF2B5EF4-FFF2-40B4-BE49-F238E27FC236}">
                  <a16:creationId xmlns:a16="http://schemas.microsoft.com/office/drawing/2014/main" id="{384CAEC7-6677-8E43-8404-439F519ADA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60" cy="113"/>
            </a:xfrm>
            <a:custGeom>
              <a:avLst/>
              <a:gdLst>
                <a:gd name="T0" fmla="*/ 0 w 160"/>
                <a:gd name="T1" fmla="*/ 0 h 113"/>
                <a:gd name="T2" fmla="*/ 160 w 160"/>
                <a:gd name="T3" fmla="*/ 0 h 113"/>
                <a:gd name="T4" fmla="*/ 160 w 160"/>
                <a:gd name="T5" fmla="*/ 113 h 113"/>
                <a:gd name="T6" fmla="*/ 0 w 160"/>
                <a:gd name="T7" fmla="*/ 113 h 113"/>
                <a:gd name="T8" fmla="*/ 0 w 160"/>
                <a:gd name="T9" fmla="*/ 0 h 113"/>
                <a:gd name="T10" fmla="*/ 0 w 160"/>
                <a:gd name="T11" fmla="*/ 0 h 113"/>
                <a:gd name="T12" fmla="*/ 158 w 160"/>
                <a:gd name="T13" fmla="*/ 0 h 113"/>
                <a:gd name="T14" fmla="*/ 158 w 160"/>
                <a:gd name="T15" fmla="*/ 112 h 113"/>
                <a:gd name="T16" fmla="*/ 0 w 160"/>
                <a:gd name="T17" fmla="*/ 112 h 113"/>
                <a:gd name="T18" fmla="*/ 0 w 160"/>
                <a:gd name="T19" fmla="*/ 0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13">
                  <a:moveTo>
                    <a:pt x="0" y="0"/>
                  </a:moveTo>
                  <a:lnTo>
                    <a:pt x="160" y="0"/>
                  </a:lnTo>
                  <a:lnTo>
                    <a:pt x="160" y="113"/>
                  </a:lnTo>
                  <a:lnTo>
                    <a:pt x="0" y="11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5" name="Freeform 105">
              <a:extLst>
                <a:ext uri="{FF2B5EF4-FFF2-40B4-BE49-F238E27FC236}">
                  <a16:creationId xmlns:a16="http://schemas.microsoft.com/office/drawing/2014/main" id="{BB317991-7D60-F14C-A397-9D04FDCFB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8" cy="112"/>
            </a:xfrm>
            <a:custGeom>
              <a:avLst/>
              <a:gdLst>
                <a:gd name="T0" fmla="*/ 0 w 158"/>
                <a:gd name="T1" fmla="*/ 0 h 112"/>
                <a:gd name="T2" fmla="*/ 158 w 158"/>
                <a:gd name="T3" fmla="*/ 0 h 112"/>
                <a:gd name="T4" fmla="*/ 158 w 158"/>
                <a:gd name="T5" fmla="*/ 112 h 112"/>
                <a:gd name="T6" fmla="*/ 0 w 158"/>
                <a:gd name="T7" fmla="*/ 112 h 112"/>
                <a:gd name="T8" fmla="*/ 0 w 158"/>
                <a:gd name="T9" fmla="*/ 0 h 112"/>
                <a:gd name="T10" fmla="*/ 0 w 158"/>
                <a:gd name="T11" fmla="*/ 0 h 112"/>
                <a:gd name="T12" fmla="*/ 155 w 158"/>
                <a:gd name="T13" fmla="*/ 0 h 112"/>
                <a:gd name="T14" fmla="*/ 155 w 158"/>
                <a:gd name="T15" fmla="*/ 110 h 112"/>
                <a:gd name="T16" fmla="*/ 0 w 158"/>
                <a:gd name="T17" fmla="*/ 110 h 112"/>
                <a:gd name="T18" fmla="*/ 0 w 158"/>
                <a:gd name="T19" fmla="*/ 0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8" h="112">
                  <a:moveTo>
                    <a:pt x="0" y="0"/>
                  </a:moveTo>
                  <a:lnTo>
                    <a:pt x="158" y="0"/>
                  </a:lnTo>
                  <a:lnTo>
                    <a:pt x="158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6" name="Freeform 106">
              <a:extLst>
                <a:ext uri="{FF2B5EF4-FFF2-40B4-BE49-F238E27FC236}">
                  <a16:creationId xmlns:a16="http://schemas.microsoft.com/office/drawing/2014/main" id="{62DF29E5-1CED-7741-BBCD-A86E937E0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5" cy="110"/>
            </a:xfrm>
            <a:custGeom>
              <a:avLst/>
              <a:gdLst>
                <a:gd name="T0" fmla="*/ 0 w 155"/>
                <a:gd name="T1" fmla="*/ 0 h 110"/>
                <a:gd name="T2" fmla="*/ 155 w 155"/>
                <a:gd name="T3" fmla="*/ 0 h 110"/>
                <a:gd name="T4" fmla="*/ 155 w 155"/>
                <a:gd name="T5" fmla="*/ 110 h 110"/>
                <a:gd name="T6" fmla="*/ 0 w 155"/>
                <a:gd name="T7" fmla="*/ 110 h 110"/>
                <a:gd name="T8" fmla="*/ 0 w 155"/>
                <a:gd name="T9" fmla="*/ 0 h 110"/>
                <a:gd name="T10" fmla="*/ 0 w 155"/>
                <a:gd name="T11" fmla="*/ 0 h 110"/>
                <a:gd name="T12" fmla="*/ 153 w 155"/>
                <a:gd name="T13" fmla="*/ 0 h 110"/>
                <a:gd name="T14" fmla="*/ 153 w 155"/>
                <a:gd name="T15" fmla="*/ 108 h 110"/>
                <a:gd name="T16" fmla="*/ 0 w 155"/>
                <a:gd name="T17" fmla="*/ 108 h 110"/>
                <a:gd name="T18" fmla="*/ 0 w 155"/>
                <a:gd name="T19" fmla="*/ 0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0">
                  <a:moveTo>
                    <a:pt x="0" y="0"/>
                  </a:moveTo>
                  <a:lnTo>
                    <a:pt x="155" y="0"/>
                  </a:lnTo>
                  <a:lnTo>
                    <a:pt x="155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7" name="Freeform 107">
              <a:extLst>
                <a:ext uri="{FF2B5EF4-FFF2-40B4-BE49-F238E27FC236}">
                  <a16:creationId xmlns:a16="http://schemas.microsoft.com/office/drawing/2014/main" id="{0EC64F11-EB18-7244-BAC0-2B210B699C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3" cy="108"/>
            </a:xfrm>
            <a:custGeom>
              <a:avLst/>
              <a:gdLst>
                <a:gd name="T0" fmla="*/ 0 w 153"/>
                <a:gd name="T1" fmla="*/ 0 h 108"/>
                <a:gd name="T2" fmla="*/ 153 w 153"/>
                <a:gd name="T3" fmla="*/ 0 h 108"/>
                <a:gd name="T4" fmla="*/ 153 w 153"/>
                <a:gd name="T5" fmla="*/ 108 h 108"/>
                <a:gd name="T6" fmla="*/ 0 w 153"/>
                <a:gd name="T7" fmla="*/ 108 h 108"/>
                <a:gd name="T8" fmla="*/ 0 w 153"/>
                <a:gd name="T9" fmla="*/ 0 h 108"/>
                <a:gd name="T10" fmla="*/ 0 w 153"/>
                <a:gd name="T11" fmla="*/ 0 h 108"/>
                <a:gd name="T12" fmla="*/ 151 w 153"/>
                <a:gd name="T13" fmla="*/ 0 h 108"/>
                <a:gd name="T14" fmla="*/ 151 w 153"/>
                <a:gd name="T15" fmla="*/ 107 h 108"/>
                <a:gd name="T16" fmla="*/ 0 w 153"/>
                <a:gd name="T17" fmla="*/ 107 h 108"/>
                <a:gd name="T18" fmla="*/ 0 w 153"/>
                <a:gd name="T19" fmla="*/ 0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" h="108">
                  <a:moveTo>
                    <a:pt x="0" y="0"/>
                  </a:moveTo>
                  <a:lnTo>
                    <a:pt x="153" y="0"/>
                  </a:lnTo>
                  <a:lnTo>
                    <a:pt x="153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8" name="Freeform 108">
              <a:extLst>
                <a:ext uri="{FF2B5EF4-FFF2-40B4-BE49-F238E27FC236}">
                  <a16:creationId xmlns:a16="http://schemas.microsoft.com/office/drawing/2014/main" id="{0C4A3ED8-A22F-654B-A87A-9E0618BF7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1" cy="107"/>
            </a:xfrm>
            <a:custGeom>
              <a:avLst/>
              <a:gdLst>
                <a:gd name="T0" fmla="*/ 0 w 151"/>
                <a:gd name="T1" fmla="*/ 0 h 107"/>
                <a:gd name="T2" fmla="*/ 151 w 151"/>
                <a:gd name="T3" fmla="*/ 0 h 107"/>
                <a:gd name="T4" fmla="*/ 151 w 151"/>
                <a:gd name="T5" fmla="*/ 107 h 107"/>
                <a:gd name="T6" fmla="*/ 0 w 151"/>
                <a:gd name="T7" fmla="*/ 107 h 107"/>
                <a:gd name="T8" fmla="*/ 0 w 151"/>
                <a:gd name="T9" fmla="*/ 0 h 107"/>
                <a:gd name="T10" fmla="*/ 0 w 151"/>
                <a:gd name="T11" fmla="*/ 0 h 107"/>
                <a:gd name="T12" fmla="*/ 147 w 151"/>
                <a:gd name="T13" fmla="*/ 0 h 107"/>
                <a:gd name="T14" fmla="*/ 147 w 151"/>
                <a:gd name="T15" fmla="*/ 105 h 107"/>
                <a:gd name="T16" fmla="*/ 0 w 151"/>
                <a:gd name="T17" fmla="*/ 105 h 107"/>
                <a:gd name="T18" fmla="*/ 0 w 151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07">
                  <a:moveTo>
                    <a:pt x="0" y="0"/>
                  </a:moveTo>
                  <a:lnTo>
                    <a:pt x="151" y="0"/>
                  </a:lnTo>
                  <a:lnTo>
                    <a:pt x="151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79" name="Freeform 109">
              <a:extLst>
                <a:ext uri="{FF2B5EF4-FFF2-40B4-BE49-F238E27FC236}">
                  <a16:creationId xmlns:a16="http://schemas.microsoft.com/office/drawing/2014/main" id="{269D7402-2EB3-7746-B4D5-1F231A96E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7" cy="105"/>
            </a:xfrm>
            <a:custGeom>
              <a:avLst/>
              <a:gdLst>
                <a:gd name="T0" fmla="*/ 0 w 147"/>
                <a:gd name="T1" fmla="*/ 0 h 105"/>
                <a:gd name="T2" fmla="*/ 147 w 147"/>
                <a:gd name="T3" fmla="*/ 0 h 105"/>
                <a:gd name="T4" fmla="*/ 147 w 147"/>
                <a:gd name="T5" fmla="*/ 105 h 105"/>
                <a:gd name="T6" fmla="*/ 0 w 147"/>
                <a:gd name="T7" fmla="*/ 105 h 105"/>
                <a:gd name="T8" fmla="*/ 0 w 147"/>
                <a:gd name="T9" fmla="*/ 0 h 105"/>
                <a:gd name="T10" fmla="*/ 0 w 147"/>
                <a:gd name="T11" fmla="*/ 0 h 105"/>
                <a:gd name="T12" fmla="*/ 145 w 147"/>
                <a:gd name="T13" fmla="*/ 0 h 105"/>
                <a:gd name="T14" fmla="*/ 145 w 147"/>
                <a:gd name="T15" fmla="*/ 104 h 105"/>
                <a:gd name="T16" fmla="*/ 0 w 147"/>
                <a:gd name="T17" fmla="*/ 104 h 105"/>
                <a:gd name="T18" fmla="*/ 0 w 147"/>
                <a:gd name="T19" fmla="*/ 0 h 10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05">
                  <a:moveTo>
                    <a:pt x="0" y="0"/>
                  </a:moveTo>
                  <a:lnTo>
                    <a:pt x="147" y="0"/>
                  </a:lnTo>
                  <a:lnTo>
                    <a:pt x="147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0" name="Freeform 110">
              <a:extLst>
                <a:ext uri="{FF2B5EF4-FFF2-40B4-BE49-F238E27FC236}">
                  <a16:creationId xmlns:a16="http://schemas.microsoft.com/office/drawing/2014/main" id="{343EB64A-625C-C947-A33C-A7738C048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5" cy="104"/>
            </a:xfrm>
            <a:custGeom>
              <a:avLst/>
              <a:gdLst>
                <a:gd name="T0" fmla="*/ 0 w 145"/>
                <a:gd name="T1" fmla="*/ 0 h 104"/>
                <a:gd name="T2" fmla="*/ 145 w 145"/>
                <a:gd name="T3" fmla="*/ 0 h 104"/>
                <a:gd name="T4" fmla="*/ 145 w 145"/>
                <a:gd name="T5" fmla="*/ 104 h 104"/>
                <a:gd name="T6" fmla="*/ 0 w 145"/>
                <a:gd name="T7" fmla="*/ 104 h 104"/>
                <a:gd name="T8" fmla="*/ 0 w 145"/>
                <a:gd name="T9" fmla="*/ 0 h 104"/>
                <a:gd name="T10" fmla="*/ 0 w 145"/>
                <a:gd name="T11" fmla="*/ 0 h 104"/>
                <a:gd name="T12" fmla="*/ 143 w 145"/>
                <a:gd name="T13" fmla="*/ 0 h 104"/>
                <a:gd name="T14" fmla="*/ 143 w 145"/>
                <a:gd name="T15" fmla="*/ 102 h 104"/>
                <a:gd name="T16" fmla="*/ 0 w 145"/>
                <a:gd name="T17" fmla="*/ 102 h 104"/>
                <a:gd name="T18" fmla="*/ 0 w 145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5" h="104">
                  <a:moveTo>
                    <a:pt x="0" y="0"/>
                  </a:moveTo>
                  <a:lnTo>
                    <a:pt x="145" y="0"/>
                  </a:lnTo>
                  <a:lnTo>
                    <a:pt x="145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1" name="Freeform 111">
              <a:extLst>
                <a:ext uri="{FF2B5EF4-FFF2-40B4-BE49-F238E27FC236}">
                  <a16:creationId xmlns:a16="http://schemas.microsoft.com/office/drawing/2014/main" id="{7C475227-93BF-274F-9151-C626BA453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3" cy="102"/>
            </a:xfrm>
            <a:custGeom>
              <a:avLst/>
              <a:gdLst>
                <a:gd name="T0" fmla="*/ 0 w 143"/>
                <a:gd name="T1" fmla="*/ 0 h 102"/>
                <a:gd name="T2" fmla="*/ 143 w 143"/>
                <a:gd name="T3" fmla="*/ 0 h 102"/>
                <a:gd name="T4" fmla="*/ 143 w 143"/>
                <a:gd name="T5" fmla="*/ 102 h 102"/>
                <a:gd name="T6" fmla="*/ 0 w 143"/>
                <a:gd name="T7" fmla="*/ 102 h 102"/>
                <a:gd name="T8" fmla="*/ 0 w 143"/>
                <a:gd name="T9" fmla="*/ 0 h 102"/>
                <a:gd name="T10" fmla="*/ 0 w 143"/>
                <a:gd name="T11" fmla="*/ 0 h 102"/>
                <a:gd name="T12" fmla="*/ 141 w 143"/>
                <a:gd name="T13" fmla="*/ 0 h 102"/>
                <a:gd name="T14" fmla="*/ 141 w 143"/>
                <a:gd name="T15" fmla="*/ 100 h 102"/>
                <a:gd name="T16" fmla="*/ 0 w 143"/>
                <a:gd name="T17" fmla="*/ 100 h 102"/>
                <a:gd name="T18" fmla="*/ 0 w 143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3" h="102">
                  <a:moveTo>
                    <a:pt x="0" y="0"/>
                  </a:moveTo>
                  <a:lnTo>
                    <a:pt x="143" y="0"/>
                  </a:lnTo>
                  <a:lnTo>
                    <a:pt x="143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2" name="Freeform 112">
              <a:extLst>
                <a:ext uri="{FF2B5EF4-FFF2-40B4-BE49-F238E27FC236}">
                  <a16:creationId xmlns:a16="http://schemas.microsoft.com/office/drawing/2014/main" id="{6112E41E-C520-9547-98B8-28EA76D8B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41" cy="100"/>
            </a:xfrm>
            <a:custGeom>
              <a:avLst/>
              <a:gdLst>
                <a:gd name="T0" fmla="*/ 0 w 141"/>
                <a:gd name="T1" fmla="*/ 0 h 100"/>
                <a:gd name="T2" fmla="*/ 141 w 141"/>
                <a:gd name="T3" fmla="*/ 0 h 100"/>
                <a:gd name="T4" fmla="*/ 141 w 141"/>
                <a:gd name="T5" fmla="*/ 100 h 100"/>
                <a:gd name="T6" fmla="*/ 0 w 141"/>
                <a:gd name="T7" fmla="*/ 100 h 100"/>
                <a:gd name="T8" fmla="*/ 0 w 141"/>
                <a:gd name="T9" fmla="*/ 0 h 100"/>
                <a:gd name="T10" fmla="*/ 0 w 141"/>
                <a:gd name="T11" fmla="*/ 0 h 100"/>
                <a:gd name="T12" fmla="*/ 138 w 141"/>
                <a:gd name="T13" fmla="*/ 0 h 100"/>
                <a:gd name="T14" fmla="*/ 138 w 141"/>
                <a:gd name="T15" fmla="*/ 99 h 100"/>
                <a:gd name="T16" fmla="*/ 0 w 141"/>
                <a:gd name="T17" fmla="*/ 99 h 100"/>
                <a:gd name="T18" fmla="*/ 0 w 141"/>
                <a:gd name="T19" fmla="*/ 0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00">
                  <a:moveTo>
                    <a:pt x="0" y="0"/>
                  </a:moveTo>
                  <a:lnTo>
                    <a:pt x="141" y="0"/>
                  </a:lnTo>
                  <a:lnTo>
                    <a:pt x="141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3" name="Freeform 113">
              <a:extLst>
                <a:ext uri="{FF2B5EF4-FFF2-40B4-BE49-F238E27FC236}">
                  <a16:creationId xmlns:a16="http://schemas.microsoft.com/office/drawing/2014/main" id="{A42093DB-44DC-8C40-B530-41AB07CF5D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8" cy="99"/>
            </a:xfrm>
            <a:custGeom>
              <a:avLst/>
              <a:gdLst>
                <a:gd name="T0" fmla="*/ 0 w 138"/>
                <a:gd name="T1" fmla="*/ 0 h 99"/>
                <a:gd name="T2" fmla="*/ 138 w 138"/>
                <a:gd name="T3" fmla="*/ 0 h 99"/>
                <a:gd name="T4" fmla="*/ 138 w 138"/>
                <a:gd name="T5" fmla="*/ 99 h 99"/>
                <a:gd name="T6" fmla="*/ 0 w 138"/>
                <a:gd name="T7" fmla="*/ 99 h 99"/>
                <a:gd name="T8" fmla="*/ 0 w 138"/>
                <a:gd name="T9" fmla="*/ 0 h 99"/>
                <a:gd name="T10" fmla="*/ 0 w 138"/>
                <a:gd name="T11" fmla="*/ 0 h 99"/>
                <a:gd name="T12" fmla="*/ 136 w 138"/>
                <a:gd name="T13" fmla="*/ 0 h 99"/>
                <a:gd name="T14" fmla="*/ 136 w 138"/>
                <a:gd name="T15" fmla="*/ 97 h 99"/>
                <a:gd name="T16" fmla="*/ 0 w 138"/>
                <a:gd name="T17" fmla="*/ 97 h 99"/>
                <a:gd name="T18" fmla="*/ 0 w 138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99">
                  <a:moveTo>
                    <a:pt x="0" y="0"/>
                  </a:moveTo>
                  <a:lnTo>
                    <a:pt x="138" y="0"/>
                  </a:lnTo>
                  <a:lnTo>
                    <a:pt x="138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4" name="Freeform 114">
              <a:extLst>
                <a:ext uri="{FF2B5EF4-FFF2-40B4-BE49-F238E27FC236}">
                  <a16:creationId xmlns:a16="http://schemas.microsoft.com/office/drawing/2014/main" id="{E833A5B7-2434-0943-A859-88A36A7F7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36 w 136"/>
                <a:gd name="T3" fmla="*/ 0 h 97"/>
                <a:gd name="T4" fmla="*/ 136 w 136"/>
                <a:gd name="T5" fmla="*/ 97 h 97"/>
                <a:gd name="T6" fmla="*/ 0 w 136"/>
                <a:gd name="T7" fmla="*/ 97 h 97"/>
                <a:gd name="T8" fmla="*/ 0 w 136"/>
                <a:gd name="T9" fmla="*/ 0 h 97"/>
                <a:gd name="T10" fmla="*/ 0 w 136"/>
                <a:gd name="T11" fmla="*/ 0 h 97"/>
                <a:gd name="T12" fmla="*/ 134 w 136"/>
                <a:gd name="T13" fmla="*/ 0 h 97"/>
                <a:gd name="T14" fmla="*/ 134 w 136"/>
                <a:gd name="T15" fmla="*/ 96 h 97"/>
                <a:gd name="T16" fmla="*/ 0 w 136"/>
                <a:gd name="T17" fmla="*/ 96 h 97"/>
                <a:gd name="T18" fmla="*/ 0 w 136"/>
                <a:gd name="T19" fmla="*/ 0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36" y="0"/>
                  </a:lnTo>
                  <a:lnTo>
                    <a:pt x="136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5" name="Freeform 115">
              <a:extLst>
                <a:ext uri="{FF2B5EF4-FFF2-40B4-BE49-F238E27FC236}">
                  <a16:creationId xmlns:a16="http://schemas.microsoft.com/office/drawing/2014/main" id="{DB2389B2-1635-F140-858F-4AA2EC90E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4" cy="96"/>
            </a:xfrm>
            <a:custGeom>
              <a:avLst/>
              <a:gdLst>
                <a:gd name="T0" fmla="*/ 0 w 134"/>
                <a:gd name="T1" fmla="*/ 0 h 96"/>
                <a:gd name="T2" fmla="*/ 134 w 134"/>
                <a:gd name="T3" fmla="*/ 0 h 96"/>
                <a:gd name="T4" fmla="*/ 134 w 134"/>
                <a:gd name="T5" fmla="*/ 96 h 96"/>
                <a:gd name="T6" fmla="*/ 0 w 134"/>
                <a:gd name="T7" fmla="*/ 96 h 96"/>
                <a:gd name="T8" fmla="*/ 0 w 134"/>
                <a:gd name="T9" fmla="*/ 0 h 96"/>
                <a:gd name="T10" fmla="*/ 0 w 134"/>
                <a:gd name="T11" fmla="*/ 0 h 96"/>
                <a:gd name="T12" fmla="*/ 132 w 134"/>
                <a:gd name="T13" fmla="*/ 0 h 96"/>
                <a:gd name="T14" fmla="*/ 132 w 134"/>
                <a:gd name="T15" fmla="*/ 93 h 96"/>
                <a:gd name="T16" fmla="*/ 0 w 134"/>
                <a:gd name="T17" fmla="*/ 93 h 96"/>
                <a:gd name="T18" fmla="*/ 0 w 134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96">
                  <a:moveTo>
                    <a:pt x="0" y="0"/>
                  </a:moveTo>
                  <a:lnTo>
                    <a:pt x="134" y="0"/>
                  </a:lnTo>
                  <a:lnTo>
                    <a:pt x="134" y="96"/>
                  </a:lnTo>
                  <a:lnTo>
                    <a:pt x="0" y="9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6" name="Freeform 116">
              <a:extLst>
                <a:ext uri="{FF2B5EF4-FFF2-40B4-BE49-F238E27FC236}">
                  <a16:creationId xmlns:a16="http://schemas.microsoft.com/office/drawing/2014/main" id="{C7E45618-FCFD-4846-86E8-141487E01A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2" cy="93"/>
            </a:xfrm>
            <a:custGeom>
              <a:avLst/>
              <a:gdLst>
                <a:gd name="T0" fmla="*/ 0 w 132"/>
                <a:gd name="T1" fmla="*/ 0 h 93"/>
                <a:gd name="T2" fmla="*/ 132 w 132"/>
                <a:gd name="T3" fmla="*/ 0 h 93"/>
                <a:gd name="T4" fmla="*/ 132 w 132"/>
                <a:gd name="T5" fmla="*/ 93 h 93"/>
                <a:gd name="T6" fmla="*/ 0 w 132"/>
                <a:gd name="T7" fmla="*/ 93 h 93"/>
                <a:gd name="T8" fmla="*/ 0 w 132"/>
                <a:gd name="T9" fmla="*/ 0 h 93"/>
                <a:gd name="T10" fmla="*/ 0 w 132"/>
                <a:gd name="T11" fmla="*/ 0 h 93"/>
                <a:gd name="T12" fmla="*/ 129 w 132"/>
                <a:gd name="T13" fmla="*/ 0 h 93"/>
                <a:gd name="T14" fmla="*/ 129 w 132"/>
                <a:gd name="T15" fmla="*/ 91 h 93"/>
                <a:gd name="T16" fmla="*/ 0 w 132"/>
                <a:gd name="T17" fmla="*/ 91 h 93"/>
                <a:gd name="T18" fmla="*/ 0 w 132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2" h="93">
                  <a:moveTo>
                    <a:pt x="0" y="0"/>
                  </a:moveTo>
                  <a:lnTo>
                    <a:pt x="132" y="0"/>
                  </a:lnTo>
                  <a:lnTo>
                    <a:pt x="132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7" name="Freeform 117">
              <a:extLst>
                <a:ext uri="{FF2B5EF4-FFF2-40B4-BE49-F238E27FC236}">
                  <a16:creationId xmlns:a16="http://schemas.microsoft.com/office/drawing/2014/main" id="{4B120F6D-4A2A-8A46-A327-CF206132ED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9" cy="91"/>
            </a:xfrm>
            <a:custGeom>
              <a:avLst/>
              <a:gdLst>
                <a:gd name="T0" fmla="*/ 0 w 129"/>
                <a:gd name="T1" fmla="*/ 0 h 91"/>
                <a:gd name="T2" fmla="*/ 129 w 129"/>
                <a:gd name="T3" fmla="*/ 0 h 91"/>
                <a:gd name="T4" fmla="*/ 129 w 129"/>
                <a:gd name="T5" fmla="*/ 91 h 91"/>
                <a:gd name="T6" fmla="*/ 0 w 129"/>
                <a:gd name="T7" fmla="*/ 91 h 91"/>
                <a:gd name="T8" fmla="*/ 0 w 129"/>
                <a:gd name="T9" fmla="*/ 0 h 91"/>
                <a:gd name="T10" fmla="*/ 0 w 129"/>
                <a:gd name="T11" fmla="*/ 0 h 91"/>
                <a:gd name="T12" fmla="*/ 127 w 129"/>
                <a:gd name="T13" fmla="*/ 0 h 91"/>
                <a:gd name="T14" fmla="*/ 127 w 129"/>
                <a:gd name="T15" fmla="*/ 90 h 91"/>
                <a:gd name="T16" fmla="*/ 0 w 129"/>
                <a:gd name="T17" fmla="*/ 90 h 91"/>
                <a:gd name="T18" fmla="*/ 0 w 129"/>
                <a:gd name="T19" fmla="*/ 0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9" h="91">
                  <a:moveTo>
                    <a:pt x="0" y="0"/>
                  </a:moveTo>
                  <a:lnTo>
                    <a:pt x="129" y="0"/>
                  </a:lnTo>
                  <a:lnTo>
                    <a:pt x="129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8" name="Freeform 118">
              <a:extLst>
                <a:ext uri="{FF2B5EF4-FFF2-40B4-BE49-F238E27FC236}">
                  <a16:creationId xmlns:a16="http://schemas.microsoft.com/office/drawing/2014/main" id="{F570577D-8854-8541-82A4-09094BD2F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7" cy="90"/>
            </a:xfrm>
            <a:custGeom>
              <a:avLst/>
              <a:gdLst>
                <a:gd name="T0" fmla="*/ 0 w 127"/>
                <a:gd name="T1" fmla="*/ 0 h 90"/>
                <a:gd name="T2" fmla="*/ 127 w 127"/>
                <a:gd name="T3" fmla="*/ 0 h 90"/>
                <a:gd name="T4" fmla="*/ 127 w 127"/>
                <a:gd name="T5" fmla="*/ 90 h 90"/>
                <a:gd name="T6" fmla="*/ 0 w 127"/>
                <a:gd name="T7" fmla="*/ 90 h 90"/>
                <a:gd name="T8" fmla="*/ 0 w 127"/>
                <a:gd name="T9" fmla="*/ 0 h 90"/>
                <a:gd name="T10" fmla="*/ 0 w 127"/>
                <a:gd name="T11" fmla="*/ 0 h 90"/>
                <a:gd name="T12" fmla="*/ 124 w 127"/>
                <a:gd name="T13" fmla="*/ 0 h 90"/>
                <a:gd name="T14" fmla="*/ 124 w 127"/>
                <a:gd name="T15" fmla="*/ 88 h 90"/>
                <a:gd name="T16" fmla="*/ 0 w 127"/>
                <a:gd name="T17" fmla="*/ 88 h 90"/>
                <a:gd name="T18" fmla="*/ 0 w 127"/>
                <a:gd name="T19" fmla="*/ 0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" h="90">
                  <a:moveTo>
                    <a:pt x="0" y="0"/>
                  </a:moveTo>
                  <a:lnTo>
                    <a:pt x="127" y="0"/>
                  </a:lnTo>
                  <a:lnTo>
                    <a:pt x="127" y="90"/>
                  </a:lnTo>
                  <a:lnTo>
                    <a:pt x="0" y="9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89" name="Freeform 119">
              <a:extLst>
                <a:ext uri="{FF2B5EF4-FFF2-40B4-BE49-F238E27FC236}">
                  <a16:creationId xmlns:a16="http://schemas.microsoft.com/office/drawing/2014/main" id="{C1EDF9DA-7ABB-884E-AAF7-CC44ECB09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4" cy="88"/>
            </a:xfrm>
            <a:custGeom>
              <a:avLst/>
              <a:gdLst>
                <a:gd name="T0" fmla="*/ 0 w 124"/>
                <a:gd name="T1" fmla="*/ 0 h 88"/>
                <a:gd name="T2" fmla="*/ 124 w 124"/>
                <a:gd name="T3" fmla="*/ 0 h 88"/>
                <a:gd name="T4" fmla="*/ 124 w 124"/>
                <a:gd name="T5" fmla="*/ 88 h 88"/>
                <a:gd name="T6" fmla="*/ 0 w 124"/>
                <a:gd name="T7" fmla="*/ 88 h 88"/>
                <a:gd name="T8" fmla="*/ 0 w 124"/>
                <a:gd name="T9" fmla="*/ 0 h 88"/>
                <a:gd name="T10" fmla="*/ 0 w 124"/>
                <a:gd name="T11" fmla="*/ 0 h 88"/>
                <a:gd name="T12" fmla="*/ 121 w 124"/>
                <a:gd name="T13" fmla="*/ 0 h 88"/>
                <a:gd name="T14" fmla="*/ 121 w 124"/>
                <a:gd name="T15" fmla="*/ 87 h 88"/>
                <a:gd name="T16" fmla="*/ 0 w 124"/>
                <a:gd name="T17" fmla="*/ 87 h 88"/>
                <a:gd name="T18" fmla="*/ 0 w 124"/>
                <a:gd name="T19" fmla="*/ 0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4" h="88">
                  <a:moveTo>
                    <a:pt x="0" y="0"/>
                  </a:moveTo>
                  <a:lnTo>
                    <a:pt x="124" y="0"/>
                  </a:lnTo>
                  <a:lnTo>
                    <a:pt x="124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0" name="Freeform 120">
              <a:extLst>
                <a:ext uri="{FF2B5EF4-FFF2-40B4-BE49-F238E27FC236}">
                  <a16:creationId xmlns:a16="http://schemas.microsoft.com/office/drawing/2014/main" id="{A5132295-63F8-2D4E-9343-93FE4998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21" cy="87"/>
            </a:xfrm>
            <a:custGeom>
              <a:avLst/>
              <a:gdLst>
                <a:gd name="T0" fmla="*/ 0 w 121"/>
                <a:gd name="T1" fmla="*/ 0 h 87"/>
                <a:gd name="T2" fmla="*/ 121 w 121"/>
                <a:gd name="T3" fmla="*/ 0 h 87"/>
                <a:gd name="T4" fmla="*/ 121 w 121"/>
                <a:gd name="T5" fmla="*/ 87 h 87"/>
                <a:gd name="T6" fmla="*/ 0 w 121"/>
                <a:gd name="T7" fmla="*/ 87 h 87"/>
                <a:gd name="T8" fmla="*/ 0 w 121"/>
                <a:gd name="T9" fmla="*/ 0 h 87"/>
                <a:gd name="T10" fmla="*/ 0 w 121"/>
                <a:gd name="T11" fmla="*/ 0 h 87"/>
                <a:gd name="T12" fmla="*/ 119 w 121"/>
                <a:gd name="T13" fmla="*/ 0 h 87"/>
                <a:gd name="T14" fmla="*/ 119 w 121"/>
                <a:gd name="T15" fmla="*/ 85 h 87"/>
                <a:gd name="T16" fmla="*/ 0 w 121"/>
                <a:gd name="T17" fmla="*/ 85 h 87"/>
                <a:gd name="T18" fmla="*/ 0 w 12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87">
                  <a:moveTo>
                    <a:pt x="0" y="0"/>
                  </a:moveTo>
                  <a:lnTo>
                    <a:pt x="121" y="0"/>
                  </a:lnTo>
                  <a:lnTo>
                    <a:pt x="12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1" name="Freeform 121">
              <a:extLst>
                <a:ext uri="{FF2B5EF4-FFF2-40B4-BE49-F238E27FC236}">
                  <a16:creationId xmlns:a16="http://schemas.microsoft.com/office/drawing/2014/main" id="{9B3DCF38-61CE-E240-BD87-78A5801F1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9" cy="85"/>
            </a:xfrm>
            <a:custGeom>
              <a:avLst/>
              <a:gdLst>
                <a:gd name="T0" fmla="*/ 0 w 119"/>
                <a:gd name="T1" fmla="*/ 0 h 85"/>
                <a:gd name="T2" fmla="*/ 119 w 119"/>
                <a:gd name="T3" fmla="*/ 0 h 85"/>
                <a:gd name="T4" fmla="*/ 119 w 119"/>
                <a:gd name="T5" fmla="*/ 85 h 85"/>
                <a:gd name="T6" fmla="*/ 0 w 119"/>
                <a:gd name="T7" fmla="*/ 85 h 85"/>
                <a:gd name="T8" fmla="*/ 0 w 119"/>
                <a:gd name="T9" fmla="*/ 0 h 85"/>
                <a:gd name="T10" fmla="*/ 0 w 119"/>
                <a:gd name="T11" fmla="*/ 0 h 85"/>
                <a:gd name="T12" fmla="*/ 117 w 119"/>
                <a:gd name="T13" fmla="*/ 0 h 85"/>
                <a:gd name="T14" fmla="*/ 117 w 119"/>
                <a:gd name="T15" fmla="*/ 83 h 85"/>
                <a:gd name="T16" fmla="*/ 0 w 119"/>
                <a:gd name="T17" fmla="*/ 83 h 85"/>
                <a:gd name="T18" fmla="*/ 0 w 119"/>
                <a:gd name="T19" fmla="*/ 0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9" h="85">
                  <a:moveTo>
                    <a:pt x="0" y="0"/>
                  </a:moveTo>
                  <a:lnTo>
                    <a:pt x="119" y="0"/>
                  </a:lnTo>
                  <a:lnTo>
                    <a:pt x="119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2" name="Freeform 122">
              <a:extLst>
                <a:ext uri="{FF2B5EF4-FFF2-40B4-BE49-F238E27FC236}">
                  <a16:creationId xmlns:a16="http://schemas.microsoft.com/office/drawing/2014/main" id="{554F39CF-2996-8542-9349-0549D8411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7" cy="83"/>
            </a:xfrm>
            <a:custGeom>
              <a:avLst/>
              <a:gdLst>
                <a:gd name="T0" fmla="*/ 0 w 117"/>
                <a:gd name="T1" fmla="*/ 0 h 83"/>
                <a:gd name="T2" fmla="*/ 117 w 117"/>
                <a:gd name="T3" fmla="*/ 0 h 83"/>
                <a:gd name="T4" fmla="*/ 117 w 117"/>
                <a:gd name="T5" fmla="*/ 83 h 83"/>
                <a:gd name="T6" fmla="*/ 0 w 117"/>
                <a:gd name="T7" fmla="*/ 83 h 83"/>
                <a:gd name="T8" fmla="*/ 0 w 117"/>
                <a:gd name="T9" fmla="*/ 0 h 83"/>
                <a:gd name="T10" fmla="*/ 0 w 117"/>
                <a:gd name="T11" fmla="*/ 0 h 83"/>
                <a:gd name="T12" fmla="*/ 115 w 117"/>
                <a:gd name="T13" fmla="*/ 0 h 83"/>
                <a:gd name="T14" fmla="*/ 115 w 117"/>
                <a:gd name="T15" fmla="*/ 82 h 83"/>
                <a:gd name="T16" fmla="*/ 0 w 117"/>
                <a:gd name="T17" fmla="*/ 82 h 83"/>
                <a:gd name="T18" fmla="*/ 0 w 117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3">
                  <a:moveTo>
                    <a:pt x="0" y="0"/>
                  </a:moveTo>
                  <a:lnTo>
                    <a:pt x="117" y="0"/>
                  </a:lnTo>
                  <a:lnTo>
                    <a:pt x="11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3" name="Freeform 123">
              <a:extLst>
                <a:ext uri="{FF2B5EF4-FFF2-40B4-BE49-F238E27FC236}">
                  <a16:creationId xmlns:a16="http://schemas.microsoft.com/office/drawing/2014/main" id="{006052AA-1005-2B47-8051-52B16B22BF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5" cy="82"/>
            </a:xfrm>
            <a:custGeom>
              <a:avLst/>
              <a:gdLst>
                <a:gd name="T0" fmla="*/ 0 w 115"/>
                <a:gd name="T1" fmla="*/ 0 h 82"/>
                <a:gd name="T2" fmla="*/ 115 w 115"/>
                <a:gd name="T3" fmla="*/ 0 h 82"/>
                <a:gd name="T4" fmla="*/ 115 w 115"/>
                <a:gd name="T5" fmla="*/ 82 h 82"/>
                <a:gd name="T6" fmla="*/ 0 w 115"/>
                <a:gd name="T7" fmla="*/ 82 h 82"/>
                <a:gd name="T8" fmla="*/ 0 w 115"/>
                <a:gd name="T9" fmla="*/ 0 h 82"/>
                <a:gd name="T10" fmla="*/ 0 w 115"/>
                <a:gd name="T11" fmla="*/ 0 h 82"/>
                <a:gd name="T12" fmla="*/ 112 w 115"/>
                <a:gd name="T13" fmla="*/ 0 h 82"/>
                <a:gd name="T14" fmla="*/ 112 w 115"/>
                <a:gd name="T15" fmla="*/ 80 h 82"/>
                <a:gd name="T16" fmla="*/ 0 w 115"/>
                <a:gd name="T17" fmla="*/ 80 h 82"/>
                <a:gd name="T18" fmla="*/ 0 w 1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5" h="82">
                  <a:moveTo>
                    <a:pt x="0" y="0"/>
                  </a:moveTo>
                  <a:lnTo>
                    <a:pt x="115" y="0"/>
                  </a:lnTo>
                  <a:lnTo>
                    <a:pt x="115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4" name="Freeform 124">
              <a:extLst>
                <a:ext uri="{FF2B5EF4-FFF2-40B4-BE49-F238E27FC236}">
                  <a16:creationId xmlns:a16="http://schemas.microsoft.com/office/drawing/2014/main" id="{74D3D4E8-E8B4-0F46-81BD-E915CD268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2" cy="80"/>
            </a:xfrm>
            <a:custGeom>
              <a:avLst/>
              <a:gdLst>
                <a:gd name="T0" fmla="*/ 0 w 112"/>
                <a:gd name="T1" fmla="*/ 0 h 80"/>
                <a:gd name="T2" fmla="*/ 112 w 112"/>
                <a:gd name="T3" fmla="*/ 0 h 80"/>
                <a:gd name="T4" fmla="*/ 112 w 112"/>
                <a:gd name="T5" fmla="*/ 80 h 80"/>
                <a:gd name="T6" fmla="*/ 0 w 112"/>
                <a:gd name="T7" fmla="*/ 80 h 80"/>
                <a:gd name="T8" fmla="*/ 0 w 112"/>
                <a:gd name="T9" fmla="*/ 0 h 80"/>
                <a:gd name="T10" fmla="*/ 0 w 112"/>
                <a:gd name="T11" fmla="*/ 0 h 80"/>
                <a:gd name="T12" fmla="*/ 110 w 112"/>
                <a:gd name="T13" fmla="*/ 0 h 80"/>
                <a:gd name="T14" fmla="*/ 110 w 112"/>
                <a:gd name="T15" fmla="*/ 79 h 80"/>
                <a:gd name="T16" fmla="*/ 0 w 112"/>
                <a:gd name="T17" fmla="*/ 79 h 80"/>
                <a:gd name="T18" fmla="*/ 0 w 112"/>
                <a:gd name="T19" fmla="*/ 0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2" h="80">
                  <a:moveTo>
                    <a:pt x="0" y="0"/>
                  </a:moveTo>
                  <a:lnTo>
                    <a:pt x="112" y="0"/>
                  </a:lnTo>
                  <a:lnTo>
                    <a:pt x="112" y="80"/>
                  </a:lnTo>
                  <a:lnTo>
                    <a:pt x="0" y="8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5" name="Freeform 125">
              <a:extLst>
                <a:ext uri="{FF2B5EF4-FFF2-40B4-BE49-F238E27FC236}">
                  <a16:creationId xmlns:a16="http://schemas.microsoft.com/office/drawing/2014/main" id="{AAA29661-43CF-C142-9DBC-E78999E07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10" cy="79"/>
            </a:xfrm>
            <a:custGeom>
              <a:avLst/>
              <a:gdLst>
                <a:gd name="T0" fmla="*/ 0 w 110"/>
                <a:gd name="T1" fmla="*/ 0 h 79"/>
                <a:gd name="T2" fmla="*/ 110 w 110"/>
                <a:gd name="T3" fmla="*/ 0 h 79"/>
                <a:gd name="T4" fmla="*/ 110 w 110"/>
                <a:gd name="T5" fmla="*/ 79 h 79"/>
                <a:gd name="T6" fmla="*/ 0 w 110"/>
                <a:gd name="T7" fmla="*/ 79 h 79"/>
                <a:gd name="T8" fmla="*/ 0 w 110"/>
                <a:gd name="T9" fmla="*/ 0 h 79"/>
                <a:gd name="T10" fmla="*/ 0 w 110"/>
                <a:gd name="T11" fmla="*/ 0 h 79"/>
                <a:gd name="T12" fmla="*/ 108 w 110"/>
                <a:gd name="T13" fmla="*/ 0 h 79"/>
                <a:gd name="T14" fmla="*/ 108 w 110"/>
                <a:gd name="T15" fmla="*/ 76 h 79"/>
                <a:gd name="T16" fmla="*/ 0 w 110"/>
                <a:gd name="T17" fmla="*/ 76 h 79"/>
                <a:gd name="T18" fmla="*/ 0 w 110"/>
                <a:gd name="T19" fmla="*/ 0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0" h="79">
                  <a:moveTo>
                    <a:pt x="0" y="0"/>
                  </a:moveTo>
                  <a:lnTo>
                    <a:pt x="110" y="0"/>
                  </a:lnTo>
                  <a:lnTo>
                    <a:pt x="110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6" name="Freeform 126">
              <a:extLst>
                <a:ext uri="{FF2B5EF4-FFF2-40B4-BE49-F238E27FC236}">
                  <a16:creationId xmlns:a16="http://schemas.microsoft.com/office/drawing/2014/main" id="{E91B4B8B-E24A-8943-9129-989C88E7E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8" cy="76"/>
            </a:xfrm>
            <a:custGeom>
              <a:avLst/>
              <a:gdLst>
                <a:gd name="T0" fmla="*/ 0 w 108"/>
                <a:gd name="T1" fmla="*/ 0 h 76"/>
                <a:gd name="T2" fmla="*/ 108 w 108"/>
                <a:gd name="T3" fmla="*/ 0 h 76"/>
                <a:gd name="T4" fmla="*/ 108 w 108"/>
                <a:gd name="T5" fmla="*/ 76 h 76"/>
                <a:gd name="T6" fmla="*/ 0 w 108"/>
                <a:gd name="T7" fmla="*/ 76 h 76"/>
                <a:gd name="T8" fmla="*/ 0 w 108"/>
                <a:gd name="T9" fmla="*/ 0 h 76"/>
                <a:gd name="T10" fmla="*/ 0 w 108"/>
                <a:gd name="T11" fmla="*/ 0 h 76"/>
                <a:gd name="T12" fmla="*/ 105 w 108"/>
                <a:gd name="T13" fmla="*/ 0 h 76"/>
                <a:gd name="T14" fmla="*/ 105 w 108"/>
                <a:gd name="T15" fmla="*/ 74 h 76"/>
                <a:gd name="T16" fmla="*/ 0 w 108"/>
                <a:gd name="T17" fmla="*/ 74 h 76"/>
                <a:gd name="T18" fmla="*/ 0 w 108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" h="76">
                  <a:moveTo>
                    <a:pt x="0" y="0"/>
                  </a:moveTo>
                  <a:lnTo>
                    <a:pt x="108" y="0"/>
                  </a:lnTo>
                  <a:lnTo>
                    <a:pt x="108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7" name="Freeform 127">
              <a:extLst>
                <a:ext uri="{FF2B5EF4-FFF2-40B4-BE49-F238E27FC236}">
                  <a16:creationId xmlns:a16="http://schemas.microsoft.com/office/drawing/2014/main" id="{2E8FC526-F550-2443-A703-0E081A4536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5" cy="74"/>
            </a:xfrm>
            <a:custGeom>
              <a:avLst/>
              <a:gdLst>
                <a:gd name="T0" fmla="*/ 0 w 105"/>
                <a:gd name="T1" fmla="*/ 0 h 74"/>
                <a:gd name="T2" fmla="*/ 105 w 105"/>
                <a:gd name="T3" fmla="*/ 0 h 74"/>
                <a:gd name="T4" fmla="*/ 105 w 105"/>
                <a:gd name="T5" fmla="*/ 74 h 74"/>
                <a:gd name="T6" fmla="*/ 0 w 105"/>
                <a:gd name="T7" fmla="*/ 74 h 74"/>
                <a:gd name="T8" fmla="*/ 0 w 105"/>
                <a:gd name="T9" fmla="*/ 0 h 74"/>
                <a:gd name="T10" fmla="*/ 0 w 105"/>
                <a:gd name="T11" fmla="*/ 0 h 74"/>
                <a:gd name="T12" fmla="*/ 103 w 105"/>
                <a:gd name="T13" fmla="*/ 0 h 74"/>
                <a:gd name="T14" fmla="*/ 103 w 105"/>
                <a:gd name="T15" fmla="*/ 73 h 74"/>
                <a:gd name="T16" fmla="*/ 0 w 105"/>
                <a:gd name="T17" fmla="*/ 73 h 74"/>
                <a:gd name="T18" fmla="*/ 0 w 105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4">
                  <a:moveTo>
                    <a:pt x="0" y="0"/>
                  </a:moveTo>
                  <a:lnTo>
                    <a:pt x="105" y="0"/>
                  </a:lnTo>
                  <a:lnTo>
                    <a:pt x="105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8" name="Freeform 128">
              <a:extLst>
                <a:ext uri="{FF2B5EF4-FFF2-40B4-BE49-F238E27FC236}">
                  <a16:creationId xmlns:a16="http://schemas.microsoft.com/office/drawing/2014/main" id="{5EF4499D-22D0-2A40-8D23-DF90C2CD8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3" cy="73"/>
            </a:xfrm>
            <a:custGeom>
              <a:avLst/>
              <a:gdLst>
                <a:gd name="T0" fmla="*/ 0 w 103"/>
                <a:gd name="T1" fmla="*/ 0 h 73"/>
                <a:gd name="T2" fmla="*/ 103 w 103"/>
                <a:gd name="T3" fmla="*/ 0 h 73"/>
                <a:gd name="T4" fmla="*/ 103 w 103"/>
                <a:gd name="T5" fmla="*/ 73 h 73"/>
                <a:gd name="T6" fmla="*/ 0 w 103"/>
                <a:gd name="T7" fmla="*/ 73 h 73"/>
                <a:gd name="T8" fmla="*/ 0 w 103"/>
                <a:gd name="T9" fmla="*/ 0 h 73"/>
                <a:gd name="T10" fmla="*/ 0 w 103"/>
                <a:gd name="T11" fmla="*/ 0 h 73"/>
                <a:gd name="T12" fmla="*/ 100 w 103"/>
                <a:gd name="T13" fmla="*/ 0 h 73"/>
                <a:gd name="T14" fmla="*/ 100 w 103"/>
                <a:gd name="T15" fmla="*/ 71 h 73"/>
                <a:gd name="T16" fmla="*/ 0 w 103"/>
                <a:gd name="T17" fmla="*/ 71 h 73"/>
                <a:gd name="T18" fmla="*/ 0 w 10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3" h="73">
                  <a:moveTo>
                    <a:pt x="0" y="0"/>
                  </a:moveTo>
                  <a:lnTo>
                    <a:pt x="103" y="0"/>
                  </a:lnTo>
                  <a:lnTo>
                    <a:pt x="103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899" name="Freeform 129">
              <a:extLst>
                <a:ext uri="{FF2B5EF4-FFF2-40B4-BE49-F238E27FC236}">
                  <a16:creationId xmlns:a16="http://schemas.microsoft.com/office/drawing/2014/main" id="{3F420EF3-986F-5642-8EF7-5ECC61B2E9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0" cy="71"/>
            </a:xfrm>
            <a:custGeom>
              <a:avLst/>
              <a:gdLst>
                <a:gd name="T0" fmla="*/ 0 w 100"/>
                <a:gd name="T1" fmla="*/ 0 h 71"/>
                <a:gd name="T2" fmla="*/ 100 w 100"/>
                <a:gd name="T3" fmla="*/ 0 h 71"/>
                <a:gd name="T4" fmla="*/ 100 w 100"/>
                <a:gd name="T5" fmla="*/ 71 h 71"/>
                <a:gd name="T6" fmla="*/ 0 w 100"/>
                <a:gd name="T7" fmla="*/ 71 h 71"/>
                <a:gd name="T8" fmla="*/ 0 w 100"/>
                <a:gd name="T9" fmla="*/ 0 h 71"/>
                <a:gd name="T10" fmla="*/ 0 w 100"/>
                <a:gd name="T11" fmla="*/ 0 h 71"/>
                <a:gd name="T12" fmla="*/ 98 w 100"/>
                <a:gd name="T13" fmla="*/ 0 h 71"/>
                <a:gd name="T14" fmla="*/ 98 w 100"/>
                <a:gd name="T15" fmla="*/ 70 h 71"/>
                <a:gd name="T16" fmla="*/ 0 w 100"/>
                <a:gd name="T17" fmla="*/ 70 h 71"/>
                <a:gd name="T18" fmla="*/ 0 w 100"/>
                <a:gd name="T19" fmla="*/ 0 h 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1">
                  <a:moveTo>
                    <a:pt x="0" y="0"/>
                  </a:moveTo>
                  <a:lnTo>
                    <a:pt x="100" y="0"/>
                  </a:lnTo>
                  <a:lnTo>
                    <a:pt x="100" y="71"/>
                  </a:lnTo>
                  <a:lnTo>
                    <a:pt x="0" y="7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0" name="Freeform 130">
              <a:extLst>
                <a:ext uri="{FF2B5EF4-FFF2-40B4-BE49-F238E27FC236}">
                  <a16:creationId xmlns:a16="http://schemas.microsoft.com/office/drawing/2014/main" id="{90534340-AC7A-4647-8998-DDAF99CFBE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8" cy="70"/>
            </a:xfrm>
            <a:custGeom>
              <a:avLst/>
              <a:gdLst>
                <a:gd name="T0" fmla="*/ 0 w 98"/>
                <a:gd name="T1" fmla="*/ 0 h 70"/>
                <a:gd name="T2" fmla="*/ 98 w 98"/>
                <a:gd name="T3" fmla="*/ 0 h 70"/>
                <a:gd name="T4" fmla="*/ 98 w 98"/>
                <a:gd name="T5" fmla="*/ 70 h 70"/>
                <a:gd name="T6" fmla="*/ 0 w 98"/>
                <a:gd name="T7" fmla="*/ 70 h 70"/>
                <a:gd name="T8" fmla="*/ 0 w 98"/>
                <a:gd name="T9" fmla="*/ 0 h 70"/>
                <a:gd name="T10" fmla="*/ 0 w 98"/>
                <a:gd name="T11" fmla="*/ 0 h 70"/>
                <a:gd name="T12" fmla="*/ 95 w 98"/>
                <a:gd name="T13" fmla="*/ 0 h 70"/>
                <a:gd name="T14" fmla="*/ 95 w 98"/>
                <a:gd name="T15" fmla="*/ 68 h 70"/>
                <a:gd name="T16" fmla="*/ 0 w 98"/>
                <a:gd name="T17" fmla="*/ 68 h 70"/>
                <a:gd name="T18" fmla="*/ 0 w 98"/>
                <a:gd name="T19" fmla="*/ 0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8" h="70">
                  <a:moveTo>
                    <a:pt x="0" y="0"/>
                  </a:moveTo>
                  <a:lnTo>
                    <a:pt x="98" y="0"/>
                  </a:lnTo>
                  <a:lnTo>
                    <a:pt x="98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1" name="Freeform 131">
              <a:extLst>
                <a:ext uri="{FF2B5EF4-FFF2-40B4-BE49-F238E27FC236}">
                  <a16:creationId xmlns:a16="http://schemas.microsoft.com/office/drawing/2014/main" id="{072F1A21-7F08-7B48-BAAA-0A1960C17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5" cy="68"/>
            </a:xfrm>
            <a:custGeom>
              <a:avLst/>
              <a:gdLst>
                <a:gd name="T0" fmla="*/ 0 w 95"/>
                <a:gd name="T1" fmla="*/ 0 h 68"/>
                <a:gd name="T2" fmla="*/ 95 w 95"/>
                <a:gd name="T3" fmla="*/ 0 h 68"/>
                <a:gd name="T4" fmla="*/ 95 w 95"/>
                <a:gd name="T5" fmla="*/ 68 h 68"/>
                <a:gd name="T6" fmla="*/ 0 w 95"/>
                <a:gd name="T7" fmla="*/ 68 h 68"/>
                <a:gd name="T8" fmla="*/ 0 w 95"/>
                <a:gd name="T9" fmla="*/ 0 h 68"/>
                <a:gd name="T10" fmla="*/ 0 w 95"/>
                <a:gd name="T11" fmla="*/ 0 h 68"/>
                <a:gd name="T12" fmla="*/ 93 w 95"/>
                <a:gd name="T13" fmla="*/ 0 h 68"/>
                <a:gd name="T14" fmla="*/ 93 w 95"/>
                <a:gd name="T15" fmla="*/ 66 h 68"/>
                <a:gd name="T16" fmla="*/ 0 w 95"/>
                <a:gd name="T17" fmla="*/ 66 h 68"/>
                <a:gd name="T18" fmla="*/ 0 w 9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68">
                  <a:moveTo>
                    <a:pt x="0" y="0"/>
                  </a:moveTo>
                  <a:lnTo>
                    <a:pt x="95" y="0"/>
                  </a:lnTo>
                  <a:lnTo>
                    <a:pt x="95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2" name="Freeform 132">
              <a:extLst>
                <a:ext uri="{FF2B5EF4-FFF2-40B4-BE49-F238E27FC236}">
                  <a16:creationId xmlns:a16="http://schemas.microsoft.com/office/drawing/2014/main" id="{C51619DB-AD02-ED43-855F-A42BF2BF2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3" cy="66"/>
            </a:xfrm>
            <a:custGeom>
              <a:avLst/>
              <a:gdLst>
                <a:gd name="T0" fmla="*/ 0 w 93"/>
                <a:gd name="T1" fmla="*/ 0 h 66"/>
                <a:gd name="T2" fmla="*/ 93 w 93"/>
                <a:gd name="T3" fmla="*/ 0 h 66"/>
                <a:gd name="T4" fmla="*/ 93 w 93"/>
                <a:gd name="T5" fmla="*/ 66 h 66"/>
                <a:gd name="T6" fmla="*/ 0 w 93"/>
                <a:gd name="T7" fmla="*/ 66 h 66"/>
                <a:gd name="T8" fmla="*/ 0 w 93"/>
                <a:gd name="T9" fmla="*/ 0 h 66"/>
                <a:gd name="T10" fmla="*/ 0 w 93"/>
                <a:gd name="T11" fmla="*/ 0 h 66"/>
                <a:gd name="T12" fmla="*/ 91 w 93"/>
                <a:gd name="T13" fmla="*/ 0 h 66"/>
                <a:gd name="T14" fmla="*/ 91 w 93"/>
                <a:gd name="T15" fmla="*/ 65 h 66"/>
                <a:gd name="T16" fmla="*/ 0 w 93"/>
                <a:gd name="T17" fmla="*/ 65 h 66"/>
                <a:gd name="T18" fmla="*/ 0 w 93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6">
                  <a:moveTo>
                    <a:pt x="0" y="0"/>
                  </a:moveTo>
                  <a:lnTo>
                    <a:pt x="93" y="0"/>
                  </a:lnTo>
                  <a:lnTo>
                    <a:pt x="93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3" name="Freeform 133">
              <a:extLst>
                <a:ext uri="{FF2B5EF4-FFF2-40B4-BE49-F238E27FC236}">
                  <a16:creationId xmlns:a16="http://schemas.microsoft.com/office/drawing/2014/main" id="{499CB317-E4E6-BB4C-A623-CA8F6F46AE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91" cy="65"/>
            </a:xfrm>
            <a:custGeom>
              <a:avLst/>
              <a:gdLst>
                <a:gd name="T0" fmla="*/ 0 w 91"/>
                <a:gd name="T1" fmla="*/ 0 h 65"/>
                <a:gd name="T2" fmla="*/ 91 w 91"/>
                <a:gd name="T3" fmla="*/ 0 h 65"/>
                <a:gd name="T4" fmla="*/ 91 w 91"/>
                <a:gd name="T5" fmla="*/ 65 h 65"/>
                <a:gd name="T6" fmla="*/ 0 w 91"/>
                <a:gd name="T7" fmla="*/ 65 h 65"/>
                <a:gd name="T8" fmla="*/ 0 w 91"/>
                <a:gd name="T9" fmla="*/ 0 h 65"/>
                <a:gd name="T10" fmla="*/ 0 w 91"/>
                <a:gd name="T11" fmla="*/ 0 h 65"/>
                <a:gd name="T12" fmla="*/ 89 w 91"/>
                <a:gd name="T13" fmla="*/ 0 h 65"/>
                <a:gd name="T14" fmla="*/ 89 w 91"/>
                <a:gd name="T15" fmla="*/ 63 h 65"/>
                <a:gd name="T16" fmla="*/ 0 w 91"/>
                <a:gd name="T17" fmla="*/ 63 h 65"/>
                <a:gd name="T18" fmla="*/ 0 w 91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1" h="65">
                  <a:moveTo>
                    <a:pt x="0" y="0"/>
                  </a:moveTo>
                  <a:lnTo>
                    <a:pt x="91" y="0"/>
                  </a:lnTo>
                  <a:lnTo>
                    <a:pt x="91" y="65"/>
                  </a:lnTo>
                  <a:lnTo>
                    <a:pt x="0" y="6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4" name="Freeform 134">
              <a:extLst>
                <a:ext uri="{FF2B5EF4-FFF2-40B4-BE49-F238E27FC236}">
                  <a16:creationId xmlns:a16="http://schemas.microsoft.com/office/drawing/2014/main" id="{4A10AA5C-BF30-F742-A3F1-626A7B8A3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9" cy="63"/>
            </a:xfrm>
            <a:custGeom>
              <a:avLst/>
              <a:gdLst>
                <a:gd name="T0" fmla="*/ 0 w 89"/>
                <a:gd name="T1" fmla="*/ 0 h 63"/>
                <a:gd name="T2" fmla="*/ 89 w 89"/>
                <a:gd name="T3" fmla="*/ 0 h 63"/>
                <a:gd name="T4" fmla="*/ 89 w 89"/>
                <a:gd name="T5" fmla="*/ 63 h 63"/>
                <a:gd name="T6" fmla="*/ 0 w 89"/>
                <a:gd name="T7" fmla="*/ 63 h 63"/>
                <a:gd name="T8" fmla="*/ 0 w 89"/>
                <a:gd name="T9" fmla="*/ 0 h 63"/>
                <a:gd name="T10" fmla="*/ 0 w 89"/>
                <a:gd name="T11" fmla="*/ 0 h 63"/>
                <a:gd name="T12" fmla="*/ 86 w 89"/>
                <a:gd name="T13" fmla="*/ 0 h 63"/>
                <a:gd name="T14" fmla="*/ 86 w 89"/>
                <a:gd name="T15" fmla="*/ 61 h 63"/>
                <a:gd name="T16" fmla="*/ 0 w 89"/>
                <a:gd name="T17" fmla="*/ 61 h 63"/>
                <a:gd name="T18" fmla="*/ 0 w 89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63">
                  <a:moveTo>
                    <a:pt x="0" y="0"/>
                  </a:moveTo>
                  <a:lnTo>
                    <a:pt x="89" y="0"/>
                  </a:lnTo>
                  <a:lnTo>
                    <a:pt x="89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5" name="Freeform 135">
              <a:extLst>
                <a:ext uri="{FF2B5EF4-FFF2-40B4-BE49-F238E27FC236}">
                  <a16:creationId xmlns:a16="http://schemas.microsoft.com/office/drawing/2014/main" id="{509BFD96-8EEA-3445-B9B4-F307F2AC29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6" cy="61"/>
            </a:xfrm>
            <a:custGeom>
              <a:avLst/>
              <a:gdLst>
                <a:gd name="T0" fmla="*/ 0 w 86"/>
                <a:gd name="T1" fmla="*/ 0 h 61"/>
                <a:gd name="T2" fmla="*/ 86 w 86"/>
                <a:gd name="T3" fmla="*/ 0 h 61"/>
                <a:gd name="T4" fmla="*/ 86 w 86"/>
                <a:gd name="T5" fmla="*/ 61 h 61"/>
                <a:gd name="T6" fmla="*/ 0 w 86"/>
                <a:gd name="T7" fmla="*/ 61 h 61"/>
                <a:gd name="T8" fmla="*/ 0 w 86"/>
                <a:gd name="T9" fmla="*/ 0 h 61"/>
                <a:gd name="T10" fmla="*/ 0 w 86"/>
                <a:gd name="T11" fmla="*/ 0 h 61"/>
                <a:gd name="T12" fmla="*/ 84 w 86"/>
                <a:gd name="T13" fmla="*/ 0 h 61"/>
                <a:gd name="T14" fmla="*/ 84 w 86"/>
                <a:gd name="T15" fmla="*/ 60 h 61"/>
                <a:gd name="T16" fmla="*/ 0 w 86"/>
                <a:gd name="T17" fmla="*/ 60 h 61"/>
                <a:gd name="T18" fmla="*/ 0 w 86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" h="61">
                  <a:moveTo>
                    <a:pt x="0" y="0"/>
                  </a:moveTo>
                  <a:lnTo>
                    <a:pt x="86" y="0"/>
                  </a:lnTo>
                  <a:lnTo>
                    <a:pt x="86" y="61"/>
                  </a:lnTo>
                  <a:lnTo>
                    <a:pt x="0" y="6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6" name="Freeform 136">
              <a:extLst>
                <a:ext uri="{FF2B5EF4-FFF2-40B4-BE49-F238E27FC236}">
                  <a16:creationId xmlns:a16="http://schemas.microsoft.com/office/drawing/2014/main" id="{2D763728-832F-5643-8168-84E692CB5A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4" cy="60"/>
            </a:xfrm>
            <a:custGeom>
              <a:avLst/>
              <a:gdLst>
                <a:gd name="T0" fmla="*/ 0 w 84"/>
                <a:gd name="T1" fmla="*/ 0 h 60"/>
                <a:gd name="T2" fmla="*/ 84 w 84"/>
                <a:gd name="T3" fmla="*/ 0 h 60"/>
                <a:gd name="T4" fmla="*/ 84 w 84"/>
                <a:gd name="T5" fmla="*/ 60 h 60"/>
                <a:gd name="T6" fmla="*/ 0 w 84"/>
                <a:gd name="T7" fmla="*/ 60 h 60"/>
                <a:gd name="T8" fmla="*/ 0 w 84"/>
                <a:gd name="T9" fmla="*/ 0 h 60"/>
                <a:gd name="T10" fmla="*/ 0 w 84"/>
                <a:gd name="T11" fmla="*/ 0 h 60"/>
                <a:gd name="T12" fmla="*/ 82 w 84"/>
                <a:gd name="T13" fmla="*/ 0 h 60"/>
                <a:gd name="T14" fmla="*/ 82 w 84"/>
                <a:gd name="T15" fmla="*/ 57 h 60"/>
                <a:gd name="T16" fmla="*/ 0 w 84"/>
                <a:gd name="T17" fmla="*/ 57 h 60"/>
                <a:gd name="T18" fmla="*/ 0 w 84"/>
                <a:gd name="T19" fmla="*/ 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0">
                  <a:moveTo>
                    <a:pt x="0" y="0"/>
                  </a:moveTo>
                  <a:lnTo>
                    <a:pt x="84" y="0"/>
                  </a:lnTo>
                  <a:lnTo>
                    <a:pt x="84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7" name="Freeform 137">
              <a:extLst>
                <a:ext uri="{FF2B5EF4-FFF2-40B4-BE49-F238E27FC236}">
                  <a16:creationId xmlns:a16="http://schemas.microsoft.com/office/drawing/2014/main" id="{B6D66996-72CE-BC4F-9463-2BA6B49CC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2" cy="57"/>
            </a:xfrm>
            <a:custGeom>
              <a:avLst/>
              <a:gdLst>
                <a:gd name="T0" fmla="*/ 0 w 82"/>
                <a:gd name="T1" fmla="*/ 0 h 57"/>
                <a:gd name="T2" fmla="*/ 82 w 82"/>
                <a:gd name="T3" fmla="*/ 0 h 57"/>
                <a:gd name="T4" fmla="*/ 82 w 82"/>
                <a:gd name="T5" fmla="*/ 57 h 57"/>
                <a:gd name="T6" fmla="*/ 0 w 82"/>
                <a:gd name="T7" fmla="*/ 57 h 57"/>
                <a:gd name="T8" fmla="*/ 0 w 82"/>
                <a:gd name="T9" fmla="*/ 0 h 57"/>
                <a:gd name="T10" fmla="*/ 0 w 82"/>
                <a:gd name="T11" fmla="*/ 0 h 57"/>
                <a:gd name="T12" fmla="*/ 79 w 82"/>
                <a:gd name="T13" fmla="*/ 0 h 57"/>
                <a:gd name="T14" fmla="*/ 79 w 82"/>
                <a:gd name="T15" fmla="*/ 56 h 57"/>
                <a:gd name="T16" fmla="*/ 0 w 82"/>
                <a:gd name="T17" fmla="*/ 56 h 57"/>
                <a:gd name="T18" fmla="*/ 0 w 82"/>
                <a:gd name="T19" fmla="*/ 0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2" h="57">
                  <a:moveTo>
                    <a:pt x="0" y="0"/>
                  </a:moveTo>
                  <a:lnTo>
                    <a:pt x="82" y="0"/>
                  </a:lnTo>
                  <a:lnTo>
                    <a:pt x="82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8" name="Freeform 138">
              <a:extLst>
                <a:ext uri="{FF2B5EF4-FFF2-40B4-BE49-F238E27FC236}">
                  <a16:creationId xmlns:a16="http://schemas.microsoft.com/office/drawing/2014/main" id="{F0A8FA26-F45B-164A-8E3F-F7065199C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9" cy="56"/>
            </a:xfrm>
            <a:custGeom>
              <a:avLst/>
              <a:gdLst>
                <a:gd name="T0" fmla="*/ 0 w 79"/>
                <a:gd name="T1" fmla="*/ 0 h 56"/>
                <a:gd name="T2" fmla="*/ 79 w 79"/>
                <a:gd name="T3" fmla="*/ 0 h 56"/>
                <a:gd name="T4" fmla="*/ 79 w 79"/>
                <a:gd name="T5" fmla="*/ 56 h 56"/>
                <a:gd name="T6" fmla="*/ 0 w 79"/>
                <a:gd name="T7" fmla="*/ 56 h 56"/>
                <a:gd name="T8" fmla="*/ 0 w 79"/>
                <a:gd name="T9" fmla="*/ 0 h 56"/>
                <a:gd name="T10" fmla="*/ 0 w 79"/>
                <a:gd name="T11" fmla="*/ 0 h 56"/>
                <a:gd name="T12" fmla="*/ 76 w 79"/>
                <a:gd name="T13" fmla="*/ 0 h 56"/>
                <a:gd name="T14" fmla="*/ 76 w 79"/>
                <a:gd name="T15" fmla="*/ 54 h 56"/>
                <a:gd name="T16" fmla="*/ 0 w 79"/>
                <a:gd name="T17" fmla="*/ 54 h 56"/>
                <a:gd name="T18" fmla="*/ 0 w 79"/>
                <a:gd name="T19" fmla="*/ 0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" h="56">
                  <a:moveTo>
                    <a:pt x="0" y="0"/>
                  </a:moveTo>
                  <a:lnTo>
                    <a:pt x="79" y="0"/>
                  </a:lnTo>
                  <a:lnTo>
                    <a:pt x="79" y="56"/>
                  </a:lnTo>
                  <a:lnTo>
                    <a:pt x="0" y="5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09" name="Freeform 139">
              <a:extLst>
                <a:ext uri="{FF2B5EF4-FFF2-40B4-BE49-F238E27FC236}">
                  <a16:creationId xmlns:a16="http://schemas.microsoft.com/office/drawing/2014/main" id="{5094B4CF-F9A1-8446-8BD5-4E02AAC3A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6" cy="54"/>
            </a:xfrm>
            <a:custGeom>
              <a:avLst/>
              <a:gdLst>
                <a:gd name="T0" fmla="*/ 0 w 76"/>
                <a:gd name="T1" fmla="*/ 0 h 54"/>
                <a:gd name="T2" fmla="*/ 76 w 76"/>
                <a:gd name="T3" fmla="*/ 0 h 54"/>
                <a:gd name="T4" fmla="*/ 76 w 76"/>
                <a:gd name="T5" fmla="*/ 54 h 54"/>
                <a:gd name="T6" fmla="*/ 0 w 76"/>
                <a:gd name="T7" fmla="*/ 54 h 54"/>
                <a:gd name="T8" fmla="*/ 0 w 76"/>
                <a:gd name="T9" fmla="*/ 0 h 54"/>
                <a:gd name="T10" fmla="*/ 0 w 76"/>
                <a:gd name="T11" fmla="*/ 0 h 54"/>
                <a:gd name="T12" fmla="*/ 74 w 76"/>
                <a:gd name="T13" fmla="*/ 0 h 54"/>
                <a:gd name="T14" fmla="*/ 74 w 76"/>
                <a:gd name="T15" fmla="*/ 52 h 54"/>
                <a:gd name="T16" fmla="*/ 0 w 76"/>
                <a:gd name="T17" fmla="*/ 52 h 54"/>
                <a:gd name="T18" fmla="*/ 0 w 76"/>
                <a:gd name="T19" fmla="*/ 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6" h="54">
                  <a:moveTo>
                    <a:pt x="0" y="0"/>
                  </a:moveTo>
                  <a:lnTo>
                    <a:pt x="76" y="0"/>
                  </a:lnTo>
                  <a:lnTo>
                    <a:pt x="76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0" name="Freeform 140">
              <a:extLst>
                <a:ext uri="{FF2B5EF4-FFF2-40B4-BE49-F238E27FC236}">
                  <a16:creationId xmlns:a16="http://schemas.microsoft.com/office/drawing/2014/main" id="{F4AC4B24-EF7E-7447-9BEE-7A4C7E8369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4" cy="52"/>
            </a:xfrm>
            <a:custGeom>
              <a:avLst/>
              <a:gdLst>
                <a:gd name="T0" fmla="*/ 0 w 74"/>
                <a:gd name="T1" fmla="*/ 0 h 52"/>
                <a:gd name="T2" fmla="*/ 74 w 74"/>
                <a:gd name="T3" fmla="*/ 0 h 52"/>
                <a:gd name="T4" fmla="*/ 74 w 74"/>
                <a:gd name="T5" fmla="*/ 52 h 52"/>
                <a:gd name="T6" fmla="*/ 0 w 74"/>
                <a:gd name="T7" fmla="*/ 52 h 52"/>
                <a:gd name="T8" fmla="*/ 0 w 74"/>
                <a:gd name="T9" fmla="*/ 0 h 52"/>
                <a:gd name="T10" fmla="*/ 0 w 74"/>
                <a:gd name="T11" fmla="*/ 0 h 52"/>
                <a:gd name="T12" fmla="*/ 72 w 74"/>
                <a:gd name="T13" fmla="*/ 0 h 52"/>
                <a:gd name="T14" fmla="*/ 72 w 74"/>
                <a:gd name="T15" fmla="*/ 51 h 52"/>
                <a:gd name="T16" fmla="*/ 0 w 74"/>
                <a:gd name="T17" fmla="*/ 51 h 52"/>
                <a:gd name="T18" fmla="*/ 0 w 74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52">
                  <a:moveTo>
                    <a:pt x="0" y="0"/>
                  </a:moveTo>
                  <a:lnTo>
                    <a:pt x="74" y="0"/>
                  </a:lnTo>
                  <a:lnTo>
                    <a:pt x="74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1" name="Freeform 141">
              <a:extLst>
                <a:ext uri="{FF2B5EF4-FFF2-40B4-BE49-F238E27FC236}">
                  <a16:creationId xmlns:a16="http://schemas.microsoft.com/office/drawing/2014/main" id="{662F228F-5AC9-854C-9212-A570D95F6D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72" cy="51"/>
            </a:xfrm>
            <a:custGeom>
              <a:avLst/>
              <a:gdLst>
                <a:gd name="T0" fmla="*/ 0 w 72"/>
                <a:gd name="T1" fmla="*/ 0 h 51"/>
                <a:gd name="T2" fmla="*/ 72 w 72"/>
                <a:gd name="T3" fmla="*/ 0 h 51"/>
                <a:gd name="T4" fmla="*/ 72 w 72"/>
                <a:gd name="T5" fmla="*/ 51 h 51"/>
                <a:gd name="T6" fmla="*/ 0 w 72"/>
                <a:gd name="T7" fmla="*/ 51 h 51"/>
                <a:gd name="T8" fmla="*/ 0 w 72"/>
                <a:gd name="T9" fmla="*/ 0 h 51"/>
                <a:gd name="T10" fmla="*/ 0 w 72"/>
                <a:gd name="T11" fmla="*/ 0 h 51"/>
                <a:gd name="T12" fmla="*/ 69 w 72"/>
                <a:gd name="T13" fmla="*/ 0 h 51"/>
                <a:gd name="T14" fmla="*/ 69 w 72"/>
                <a:gd name="T15" fmla="*/ 49 h 51"/>
                <a:gd name="T16" fmla="*/ 0 w 72"/>
                <a:gd name="T17" fmla="*/ 49 h 51"/>
                <a:gd name="T18" fmla="*/ 0 w 72"/>
                <a:gd name="T19" fmla="*/ 0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51">
                  <a:moveTo>
                    <a:pt x="0" y="0"/>
                  </a:moveTo>
                  <a:lnTo>
                    <a:pt x="72" y="0"/>
                  </a:lnTo>
                  <a:lnTo>
                    <a:pt x="72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2" name="Freeform 142">
              <a:extLst>
                <a:ext uri="{FF2B5EF4-FFF2-40B4-BE49-F238E27FC236}">
                  <a16:creationId xmlns:a16="http://schemas.microsoft.com/office/drawing/2014/main" id="{31D8E422-DD62-BB43-AB17-3A9FC62AC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9" cy="49"/>
            </a:xfrm>
            <a:custGeom>
              <a:avLst/>
              <a:gdLst>
                <a:gd name="T0" fmla="*/ 0 w 69"/>
                <a:gd name="T1" fmla="*/ 0 h 49"/>
                <a:gd name="T2" fmla="*/ 69 w 69"/>
                <a:gd name="T3" fmla="*/ 0 h 49"/>
                <a:gd name="T4" fmla="*/ 69 w 69"/>
                <a:gd name="T5" fmla="*/ 49 h 49"/>
                <a:gd name="T6" fmla="*/ 0 w 69"/>
                <a:gd name="T7" fmla="*/ 49 h 49"/>
                <a:gd name="T8" fmla="*/ 0 w 69"/>
                <a:gd name="T9" fmla="*/ 0 h 49"/>
                <a:gd name="T10" fmla="*/ 0 w 69"/>
                <a:gd name="T11" fmla="*/ 0 h 49"/>
                <a:gd name="T12" fmla="*/ 67 w 69"/>
                <a:gd name="T13" fmla="*/ 0 h 49"/>
                <a:gd name="T14" fmla="*/ 67 w 69"/>
                <a:gd name="T15" fmla="*/ 48 h 49"/>
                <a:gd name="T16" fmla="*/ 0 w 69"/>
                <a:gd name="T17" fmla="*/ 48 h 49"/>
                <a:gd name="T18" fmla="*/ 0 w 69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9" h="49">
                  <a:moveTo>
                    <a:pt x="0" y="0"/>
                  </a:moveTo>
                  <a:lnTo>
                    <a:pt x="69" y="0"/>
                  </a:lnTo>
                  <a:lnTo>
                    <a:pt x="69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3" name="Freeform 143">
              <a:extLst>
                <a:ext uri="{FF2B5EF4-FFF2-40B4-BE49-F238E27FC236}">
                  <a16:creationId xmlns:a16="http://schemas.microsoft.com/office/drawing/2014/main" id="{47F12F87-234A-E549-8219-55E1D59CD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7" cy="48"/>
            </a:xfrm>
            <a:custGeom>
              <a:avLst/>
              <a:gdLst>
                <a:gd name="T0" fmla="*/ 0 w 67"/>
                <a:gd name="T1" fmla="*/ 0 h 48"/>
                <a:gd name="T2" fmla="*/ 67 w 67"/>
                <a:gd name="T3" fmla="*/ 0 h 48"/>
                <a:gd name="T4" fmla="*/ 67 w 67"/>
                <a:gd name="T5" fmla="*/ 48 h 48"/>
                <a:gd name="T6" fmla="*/ 0 w 67"/>
                <a:gd name="T7" fmla="*/ 48 h 48"/>
                <a:gd name="T8" fmla="*/ 0 w 67"/>
                <a:gd name="T9" fmla="*/ 0 h 48"/>
                <a:gd name="T10" fmla="*/ 0 w 67"/>
                <a:gd name="T11" fmla="*/ 0 h 48"/>
                <a:gd name="T12" fmla="*/ 65 w 67"/>
                <a:gd name="T13" fmla="*/ 0 h 48"/>
                <a:gd name="T14" fmla="*/ 65 w 67"/>
                <a:gd name="T15" fmla="*/ 46 h 48"/>
                <a:gd name="T16" fmla="*/ 0 w 67"/>
                <a:gd name="T17" fmla="*/ 46 h 48"/>
                <a:gd name="T18" fmla="*/ 0 w 67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48">
                  <a:moveTo>
                    <a:pt x="0" y="0"/>
                  </a:moveTo>
                  <a:lnTo>
                    <a:pt x="67" y="0"/>
                  </a:lnTo>
                  <a:lnTo>
                    <a:pt x="67" y="48"/>
                  </a:lnTo>
                  <a:lnTo>
                    <a:pt x="0" y="4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4" name="Freeform 144">
              <a:extLst>
                <a:ext uri="{FF2B5EF4-FFF2-40B4-BE49-F238E27FC236}">
                  <a16:creationId xmlns:a16="http://schemas.microsoft.com/office/drawing/2014/main" id="{EC6E5386-FBAB-8244-B435-9DF3027EE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5" cy="46"/>
            </a:xfrm>
            <a:custGeom>
              <a:avLst/>
              <a:gdLst>
                <a:gd name="T0" fmla="*/ 0 w 65"/>
                <a:gd name="T1" fmla="*/ 0 h 46"/>
                <a:gd name="T2" fmla="*/ 65 w 65"/>
                <a:gd name="T3" fmla="*/ 0 h 46"/>
                <a:gd name="T4" fmla="*/ 65 w 65"/>
                <a:gd name="T5" fmla="*/ 46 h 46"/>
                <a:gd name="T6" fmla="*/ 0 w 65"/>
                <a:gd name="T7" fmla="*/ 46 h 46"/>
                <a:gd name="T8" fmla="*/ 0 w 65"/>
                <a:gd name="T9" fmla="*/ 0 h 46"/>
                <a:gd name="T10" fmla="*/ 0 w 65"/>
                <a:gd name="T11" fmla="*/ 0 h 46"/>
                <a:gd name="T12" fmla="*/ 63 w 65"/>
                <a:gd name="T13" fmla="*/ 0 h 46"/>
                <a:gd name="T14" fmla="*/ 63 w 65"/>
                <a:gd name="T15" fmla="*/ 44 h 46"/>
                <a:gd name="T16" fmla="*/ 0 w 65"/>
                <a:gd name="T17" fmla="*/ 44 h 46"/>
                <a:gd name="T18" fmla="*/ 0 w 65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5" h="46">
                  <a:moveTo>
                    <a:pt x="0" y="0"/>
                  </a:moveTo>
                  <a:lnTo>
                    <a:pt x="65" y="0"/>
                  </a:lnTo>
                  <a:lnTo>
                    <a:pt x="65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5" name="Freeform 145">
              <a:extLst>
                <a:ext uri="{FF2B5EF4-FFF2-40B4-BE49-F238E27FC236}">
                  <a16:creationId xmlns:a16="http://schemas.microsoft.com/office/drawing/2014/main" id="{555A4888-5080-5145-8088-0D1E861407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3" cy="44"/>
            </a:xfrm>
            <a:custGeom>
              <a:avLst/>
              <a:gdLst>
                <a:gd name="T0" fmla="*/ 0 w 63"/>
                <a:gd name="T1" fmla="*/ 0 h 44"/>
                <a:gd name="T2" fmla="*/ 63 w 63"/>
                <a:gd name="T3" fmla="*/ 0 h 44"/>
                <a:gd name="T4" fmla="*/ 63 w 63"/>
                <a:gd name="T5" fmla="*/ 44 h 44"/>
                <a:gd name="T6" fmla="*/ 0 w 63"/>
                <a:gd name="T7" fmla="*/ 44 h 44"/>
                <a:gd name="T8" fmla="*/ 0 w 63"/>
                <a:gd name="T9" fmla="*/ 0 h 44"/>
                <a:gd name="T10" fmla="*/ 0 w 63"/>
                <a:gd name="T11" fmla="*/ 0 h 44"/>
                <a:gd name="T12" fmla="*/ 60 w 63"/>
                <a:gd name="T13" fmla="*/ 0 h 44"/>
                <a:gd name="T14" fmla="*/ 60 w 63"/>
                <a:gd name="T15" fmla="*/ 43 h 44"/>
                <a:gd name="T16" fmla="*/ 0 w 63"/>
                <a:gd name="T17" fmla="*/ 43 h 44"/>
                <a:gd name="T18" fmla="*/ 0 w 6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4">
                  <a:moveTo>
                    <a:pt x="0" y="0"/>
                  </a:moveTo>
                  <a:lnTo>
                    <a:pt x="63" y="0"/>
                  </a:lnTo>
                  <a:lnTo>
                    <a:pt x="63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6" name="Freeform 146">
              <a:extLst>
                <a:ext uri="{FF2B5EF4-FFF2-40B4-BE49-F238E27FC236}">
                  <a16:creationId xmlns:a16="http://schemas.microsoft.com/office/drawing/2014/main" id="{2FFC6770-2C6F-B849-BDC4-20015D743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60" cy="43"/>
            </a:xfrm>
            <a:custGeom>
              <a:avLst/>
              <a:gdLst>
                <a:gd name="T0" fmla="*/ 0 w 60"/>
                <a:gd name="T1" fmla="*/ 0 h 43"/>
                <a:gd name="T2" fmla="*/ 60 w 60"/>
                <a:gd name="T3" fmla="*/ 0 h 43"/>
                <a:gd name="T4" fmla="*/ 60 w 60"/>
                <a:gd name="T5" fmla="*/ 43 h 43"/>
                <a:gd name="T6" fmla="*/ 0 w 60"/>
                <a:gd name="T7" fmla="*/ 43 h 43"/>
                <a:gd name="T8" fmla="*/ 0 w 60"/>
                <a:gd name="T9" fmla="*/ 0 h 43"/>
                <a:gd name="T10" fmla="*/ 0 w 60"/>
                <a:gd name="T11" fmla="*/ 0 h 43"/>
                <a:gd name="T12" fmla="*/ 58 w 60"/>
                <a:gd name="T13" fmla="*/ 0 h 43"/>
                <a:gd name="T14" fmla="*/ 58 w 60"/>
                <a:gd name="T15" fmla="*/ 41 h 43"/>
                <a:gd name="T16" fmla="*/ 0 w 60"/>
                <a:gd name="T17" fmla="*/ 41 h 43"/>
                <a:gd name="T18" fmla="*/ 0 w 60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43">
                  <a:moveTo>
                    <a:pt x="0" y="0"/>
                  </a:moveTo>
                  <a:lnTo>
                    <a:pt x="60" y="0"/>
                  </a:lnTo>
                  <a:lnTo>
                    <a:pt x="60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7" name="Freeform 147">
              <a:extLst>
                <a:ext uri="{FF2B5EF4-FFF2-40B4-BE49-F238E27FC236}">
                  <a16:creationId xmlns:a16="http://schemas.microsoft.com/office/drawing/2014/main" id="{7CCB0609-B2D5-DB4F-BCF2-3B05E5B0A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8" cy="41"/>
            </a:xfrm>
            <a:custGeom>
              <a:avLst/>
              <a:gdLst>
                <a:gd name="T0" fmla="*/ 0 w 58"/>
                <a:gd name="T1" fmla="*/ 0 h 41"/>
                <a:gd name="T2" fmla="*/ 58 w 58"/>
                <a:gd name="T3" fmla="*/ 0 h 41"/>
                <a:gd name="T4" fmla="*/ 58 w 58"/>
                <a:gd name="T5" fmla="*/ 41 h 41"/>
                <a:gd name="T6" fmla="*/ 0 w 58"/>
                <a:gd name="T7" fmla="*/ 41 h 41"/>
                <a:gd name="T8" fmla="*/ 0 w 58"/>
                <a:gd name="T9" fmla="*/ 0 h 41"/>
                <a:gd name="T10" fmla="*/ 0 w 58"/>
                <a:gd name="T11" fmla="*/ 0 h 41"/>
                <a:gd name="T12" fmla="*/ 56 w 58"/>
                <a:gd name="T13" fmla="*/ 0 h 41"/>
                <a:gd name="T14" fmla="*/ 56 w 58"/>
                <a:gd name="T15" fmla="*/ 40 h 41"/>
                <a:gd name="T16" fmla="*/ 0 w 58"/>
                <a:gd name="T17" fmla="*/ 40 h 41"/>
                <a:gd name="T18" fmla="*/ 0 w 58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8" h="41">
                  <a:moveTo>
                    <a:pt x="0" y="0"/>
                  </a:moveTo>
                  <a:lnTo>
                    <a:pt x="58" y="0"/>
                  </a:lnTo>
                  <a:lnTo>
                    <a:pt x="58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8" name="Freeform 148">
              <a:extLst>
                <a:ext uri="{FF2B5EF4-FFF2-40B4-BE49-F238E27FC236}">
                  <a16:creationId xmlns:a16="http://schemas.microsoft.com/office/drawing/2014/main" id="{5CB484E9-69C5-6D4B-BFB0-1752D39D0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6" cy="40"/>
            </a:xfrm>
            <a:custGeom>
              <a:avLst/>
              <a:gdLst>
                <a:gd name="T0" fmla="*/ 0 w 56"/>
                <a:gd name="T1" fmla="*/ 0 h 40"/>
                <a:gd name="T2" fmla="*/ 56 w 56"/>
                <a:gd name="T3" fmla="*/ 0 h 40"/>
                <a:gd name="T4" fmla="*/ 56 w 56"/>
                <a:gd name="T5" fmla="*/ 40 h 40"/>
                <a:gd name="T6" fmla="*/ 0 w 56"/>
                <a:gd name="T7" fmla="*/ 40 h 40"/>
                <a:gd name="T8" fmla="*/ 0 w 56"/>
                <a:gd name="T9" fmla="*/ 0 h 40"/>
                <a:gd name="T10" fmla="*/ 0 w 56"/>
                <a:gd name="T11" fmla="*/ 0 h 40"/>
                <a:gd name="T12" fmla="*/ 52 w 56"/>
                <a:gd name="T13" fmla="*/ 0 h 40"/>
                <a:gd name="T14" fmla="*/ 52 w 56"/>
                <a:gd name="T15" fmla="*/ 37 h 40"/>
                <a:gd name="T16" fmla="*/ 0 w 56"/>
                <a:gd name="T17" fmla="*/ 37 h 40"/>
                <a:gd name="T18" fmla="*/ 0 w 56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" h="40">
                  <a:moveTo>
                    <a:pt x="0" y="0"/>
                  </a:moveTo>
                  <a:lnTo>
                    <a:pt x="56" y="0"/>
                  </a:lnTo>
                  <a:lnTo>
                    <a:pt x="56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19" name="Freeform 149">
              <a:extLst>
                <a:ext uri="{FF2B5EF4-FFF2-40B4-BE49-F238E27FC236}">
                  <a16:creationId xmlns:a16="http://schemas.microsoft.com/office/drawing/2014/main" id="{E119C005-B258-8744-9189-CD2B1F7803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2" cy="37"/>
            </a:xfrm>
            <a:custGeom>
              <a:avLst/>
              <a:gdLst>
                <a:gd name="T0" fmla="*/ 0 w 52"/>
                <a:gd name="T1" fmla="*/ 0 h 37"/>
                <a:gd name="T2" fmla="*/ 52 w 52"/>
                <a:gd name="T3" fmla="*/ 0 h 37"/>
                <a:gd name="T4" fmla="*/ 52 w 52"/>
                <a:gd name="T5" fmla="*/ 37 h 37"/>
                <a:gd name="T6" fmla="*/ 0 w 52"/>
                <a:gd name="T7" fmla="*/ 37 h 37"/>
                <a:gd name="T8" fmla="*/ 0 w 52"/>
                <a:gd name="T9" fmla="*/ 0 h 37"/>
                <a:gd name="T10" fmla="*/ 0 w 52"/>
                <a:gd name="T11" fmla="*/ 0 h 37"/>
                <a:gd name="T12" fmla="*/ 50 w 52"/>
                <a:gd name="T13" fmla="*/ 0 h 37"/>
                <a:gd name="T14" fmla="*/ 50 w 52"/>
                <a:gd name="T15" fmla="*/ 35 h 37"/>
                <a:gd name="T16" fmla="*/ 0 w 52"/>
                <a:gd name="T17" fmla="*/ 35 h 37"/>
                <a:gd name="T18" fmla="*/ 0 w 52"/>
                <a:gd name="T19" fmla="*/ 0 h 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37">
                  <a:moveTo>
                    <a:pt x="0" y="0"/>
                  </a:moveTo>
                  <a:lnTo>
                    <a:pt x="52" y="0"/>
                  </a:lnTo>
                  <a:lnTo>
                    <a:pt x="52" y="37"/>
                  </a:lnTo>
                  <a:lnTo>
                    <a:pt x="0" y="3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0" name="Freeform 150">
              <a:extLst>
                <a:ext uri="{FF2B5EF4-FFF2-40B4-BE49-F238E27FC236}">
                  <a16:creationId xmlns:a16="http://schemas.microsoft.com/office/drawing/2014/main" id="{D475888D-7199-C74B-94FD-548844258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0" cy="35"/>
            </a:xfrm>
            <a:custGeom>
              <a:avLst/>
              <a:gdLst>
                <a:gd name="T0" fmla="*/ 0 w 50"/>
                <a:gd name="T1" fmla="*/ 0 h 35"/>
                <a:gd name="T2" fmla="*/ 50 w 50"/>
                <a:gd name="T3" fmla="*/ 0 h 35"/>
                <a:gd name="T4" fmla="*/ 50 w 50"/>
                <a:gd name="T5" fmla="*/ 35 h 35"/>
                <a:gd name="T6" fmla="*/ 0 w 50"/>
                <a:gd name="T7" fmla="*/ 35 h 35"/>
                <a:gd name="T8" fmla="*/ 0 w 50"/>
                <a:gd name="T9" fmla="*/ 0 h 35"/>
                <a:gd name="T10" fmla="*/ 0 w 50"/>
                <a:gd name="T11" fmla="*/ 0 h 35"/>
                <a:gd name="T12" fmla="*/ 48 w 50"/>
                <a:gd name="T13" fmla="*/ 0 h 35"/>
                <a:gd name="T14" fmla="*/ 48 w 50"/>
                <a:gd name="T15" fmla="*/ 34 h 35"/>
                <a:gd name="T16" fmla="*/ 0 w 50"/>
                <a:gd name="T17" fmla="*/ 34 h 35"/>
                <a:gd name="T18" fmla="*/ 0 w 50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5">
                  <a:moveTo>
                    <a:pt x="0" y="0"/>
                  </a:moveTo>
                  <a:lnTo>
                    <a:pt x="50" y="0"/>
                  </a:lnTo>
                  <a:lnTo>
                    <a:pt x="50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1" name="Freeform 151">
              <a:extLst>
                <a:ext uri="{FF2B5EF4-FFF2-40B4-BE49-F238E27FC236}">
                  <a16:creationId xmlns:a16="http://schemas.microsoft.com/office/drawing/2014/main" id="{1C2FF9E1-01D6-264C-9F94-D25B543B1A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8" cy="34"/>
            </a:xfrm>
            <a:custGeom>
              <a:avLst/>
              <a:gdLst>
                <a:gd name="T0" fmla="*/ 0 w 48"/>
                <a:gd name="T1" fmla="*/ 0 h 34"/>
                <a:gd name="T2" fmla="*/ 48 w 48"/>
                <a:gd name="T3" fmla="*/ 0 h 34"/>
                <a:gd name="T4" fmla="*/ 48 w 48"/>
                <a:gd name="T5" fmla="*/ 34 h 34"/>
                <a:gd name="T6" fmla="*/ 0 w 48"/>
                <a:gd name="T7" fmla="*/ 34 h 34"/>
                <a:gd name="T8" fmla="*/ 0 w 48"/>
                <a:gd name="T9" fmla="*/ 0 h 34"/>
                <a:gd name="T10" fmla="*/ 0 w 48"/>
                <a:gd name="T11" fmla="*/ 0 h 34"/>
                <a:gd name="T12" fmla="*/ 46 w 48"/>
                <a:gd name="T13" fmla="*/ 0 h 34"/>
                <a:gd name="T14" fmla="*/ 46 w 48"/>
                <a:gd name="T15" fmla="*/ 32 h 34"/>
                <a:gd name="T16" fmla="*/ 0 w 48"/>
                <a:gd name="T17" fmla="*/ 32 h 34"/>
                <a:gd name="T18" fmla="*/ 0 w 48"/>
                <a:gd name="T19" fmla="*/ 0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34">
                  <a:moveTo>
                    <a:pt x="0" y="0"/>
                  </a:moveTo>
                  <a:lnTo>
                    <a:pt x="48" y="0"/>
                  </a:lnTo>
                  <a:lnTo>
                    <a:pt x="48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2" name="Freeform 152">
              <a:extLst>
                <a:ext uri="{FF2B5EF4-FFF2-40B4-BE49-F238E27FC236}">
                  <a16:creationId xmlns:a16="http://schemas.microsoft.com/office/drawing/2014/main" id="{BF26433B-BE1A-A041-BC39-8BF1E6418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6" cy="32"/>
            </a:xfrm>
            <a:custGeom>
              <a:avLst/>
              <a:gdLst>
                <a:gd name="T0" fmla="*/ 0 w 46"/>
                <a:gd name="T1" fmla="*/ 0 h 32"/>
                <a:gd name="T2" fmla="*/ 46 w 46"/>
                <a:gd name="T3" fmla="*/ 0 h 32"/>
                <a:gd name="T4" fmla="*/ 46 w 46"/>
                <a:gd name="T5" fmla="*/ 32 h 32"/>
                <a:gd name="T6" fmla="*/ 0 w 46"/>
                <a:gd name="T7" fmla="*/ 32 h 32"/>
                <a:gd name="T8" fmla="*/ 0 w 46"/>
                <a:gd name="T9" fmla="*/ 0 h 32"/>
                <a:gd name="T10" fmla="*/ 0 w 46"/>
                <a:gd name="T11" fmla="*/ 0 h 32"/>
                <a:gd name="T12" fmla="*/ 43 w 46"/>
                <a:gd name="T13" fmla="*/ 0 h 32"/>
                <a:gd name="T14" fmla="*/ 43 w 46"/>
                <a:gd name="T15" fmla="*/ 31 h 32"/>
                <a:gd name="T16" fmla="*/ 0 w 46"/>
                <a:gd name="T17" fmla="*/ 31 h 32"/>
                <a:gd name="T18" fmla="*/ 0 w 46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2">
                  <a:moveTo>
                    <a:pt x="0" y="0"/>
                  </a:moveTo>
                  <a:lnTo>
                    <a:pt x="46" y="0"/>
                  </a:lnTo>
                  <a:lnTo>
                    <a:pt x="46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3" name="Freeform 153">
              <a:extLst>
                <a:ext uri="{FF2B5EF4-FFF2-40B4-BE49-F238E27FC236}">
                  <a16:creationId xmlns:a16="http://schemas.microsoft.com/office/drawing/2014/main" id="{114985E2-3B98-C949-9876-5DBF5D44C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3" cy="31"/>
            </a:xfrm>
            <a:custGeom>
              <a:avLst/>
              <a:gdLst>
                <a:gd name="T0" fmla="*/ 0 w 43"/>
                <a:gd name="T1" fmla="*/ 0 h 31"/>
                <a:gd name="T2" fmla="*/ 43 w 43"/>
                <a:gd name="T3" fmla="*/ 0 h 31"/>
                <a:gd name="T4" fmla="*/ 43 w 43"/>
                <a:gd name="T5" fmla="*/ 31 h 31"/>
                <a:gd name="T6" fmla="*/ 0 w 43"/>
                <a:gd name="T7" fmla="*/ 31 h 31"/>
                <a:gd name="T8" fmla="*/ 0 w 43"/>
                <a:gd name="T9" fmla="*/ 0 h 31"/>
                <a:gd name="T10" fmla="*/ 0 w 43"/>
                <a:gd name="T11" fmla="*/ 0 h 31"/>
                <a:gd name="T12" fmla="*/ 41 w 43"/>
                <a:gd name="T13" fmla="*/ 0 h 31"/>
                <a:gd name="T14" fmla="*/ 41 w 43"/>
                <a:gd name="T15" fmla="*/ 29 h 31"/>
                <a:gd name="T16" fmla="*/ 0 w 43"/>
                <a:gd name="T17" fmla="*/ 29 h 31"/>
                <a:gd name="T18" fmla="*/ 0 w 43"/>
                <a:gd name="T19" fmla="*/ 0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31">
                  <a:moveTo>
                    <a:pt x="0" y="0"/>
                  </a:moveTo>
                  <a:lnTo>
                    <a:pt x="43" y="0"/>
                  </a:lnTo>
                  <a:lnTo>
                    <a:pt x="43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4" name="Freeform 154">
              <a:extLst>
                <a:ext uri="{FF2B5EF4-FFF2-40B4-BE49-F238E27FC236}">
                  <a16:creationId xmlns:a16="http://schemas.microsoft.com/office/drawing/2014/main" id="{634659CD-B234-4244-B196-E6E272B57C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41" cy="29"/>
            </a:xfrm>
            <a:custGeom>
              <a:avLst/>
              <a:gdLst>
                <a:gd name="T0" fmla="*/ 0 w 41"/>
                <a:gd name="T1" fmla="*/ 0 h 29"/>
                <a:gd name="T2" fmla="*/ 41 w 41"/>
                <a:gd name="T3" fmla="*/ 0 h 29"/>
                <a:gd name="T4" fmla="*/ 41 w 41"/>
                <a:gd name="T5" fmla="*/ 29 h 29"/>
                <a:gd name="T6" fmla="*/ 0 w 41"/>
                <a:gd name="T7" fmla="*/ 29 h 29"/>
                <a:gd name="T8" fmla="*/ 0 w 41"/>
                <a:gd name="T9" fmla="*/ 0 h 29"/>
                <a:gd name="T10" fmla="*/ 0 w 41"/>
                <a:gd name="T11" fmla="*/ 0 h 29"/>
                <a:gd name="T12" fmla="*/ 39 w 41"/>
                <a:gd name="T13" fmla="*/ 0 h 29"/>
                <a:gd name="T14" fmla="*/ 39 w 41"/>
                <a:gd name="T15" fmla="*/ 27 h 29"/>
                <a:gd name="T16" fmla="*/ 0 w 41"/>
                <a:gd name="T17" fmla="*/ 27 h 29"/>
                <a:gd name="T18" fmla="*/ 0 w 4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29">
                  <a:moveTo>
                    <a:pt x="0" y="0"/>
                  </a:moveTo>
                  <a:lnTo>
                    <a:pt x="41" y="0"/>
                  </a:lnTo>
                  <a:lnTo>
                    <a:pt x="4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5" name="Freeform 155">
              <a:extLst>
                <a:ext uri="{FF2B5EF4-FFF2-40B4-BE49-F238E27FC236}">
                  <a16:creationId xmlns:a16="http://schemas.microsoft.com/office/drawing/2014/main" id="{E7759084-C170-6349-9E79-EA28165E4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9" cy="27"/>
            </a:xfrm>
            <a:custGeom>
              <a:avLst/>
              <a:gdLst>
                <a:gd name="T0" fmla="*/ 0 w 39"/>
                <a:gd name="T1" fmla="*/ 0 h 27"/>
                <a:gd name="T2" fmla="*/ 39 w 39"/>
                <a:gd name="T3" fmla="*/ 0 h 27"/>
                <a:gd name="T4" fmla="*/ 39 w 39"/>
                <a:gd name="T5" fmla="*/ 27 h 27"/>
                <a:gd name="T6" fmla="*/ 0 w 39"/>
                <a:gd name="T7" fmla="*/ 27 h 27"/>
                <a:gd name="T8" fmla="*/ 0 w 39"/>
                <a:gd name="T9" fmla="*/ 0 h 27"/>
                <a:gd name="T10" fmla="*/ 0 w 39"/>
                <a:gd name="T11" fmla="*/ 0 h 27"/>
                <a:gd name="T12" fmla="*/ 36 w 39"/>
                <a:gd name="T13" fmla="*/ 0 h 27"/>
                <a:gd name="T14" fmla="*/ 36 w 39"/>
                <a:gd name="T15" fmla="*/ 26 h 27"/>
                <a:gd name="T16" fmla="*/ 0 w 39"/>
                <a:gd name="T17" fmla="*/ 26 h 27"/>
                <a:gd name="T18" fmla="*/ 0 w 39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9" h="27">
                  <a:moveTo>
                    <a:pt x="0" y="0"/>
                  </a:moveTo>
                  <a:lnTo>
                    <a:pt x="39" y="0"/>
                  </a:lnTo>
                  <a:lnTo>
                    <a:pt x="39" y="27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6" name="Freeform 156">
              <a:extLst>
                <a:ext uri="{FF2B5EF4-FFF2-40B4-BE49-F238E27FC236}">
                  <a16:creationId xmlns:a16="http://schemas.microsoft.com/office/drawing/2014/main" id="{88A72EF1-D777-D948-AF2B-192801DA0F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6" cy="26"/>
            </a:xfrm>
            <a:custGeom>
              <a:avLst/>
              <a:gdLst>
                <a:gd name="T0" fmla="*/ 0 w 36"/>
                <a:gd name="T1" fmla="*/ 0 h 26"/>
                <a:gd name="T2" fmla="*/ 36 w 36"/>
                <a:gd name="T3" fmla="*/ 0 h 26"/>
                <a:gd name="T4" fmla="*/ 36 w 36"/>
                <a:gd name="T5" fmla="*/ 26 h 26"/>
                <a:gd name="T6" fmla="*/ 0 w 36"/>
                <a:gd name="T7" fmla="*/ 26 h 26"/>
                <a:gd name="T8" fmla="*/ 0 w 36"/>
                <a:gd name="T9" fmla="*/ 0 h 26"/>
                <a:gd name="T10" fmla="*/ 0 w 36"/>
                <a:gd name="T11" fmla="*/ 0 h 26"/>
                <a:gd name="T12" fmla="*/ 34 w 36"/>
                <a:gd name="T13" fmla="*/ 0 h 26"/>
                <a:gd name="T14" fmla="*/ 34 w 36"/>
                <a:gd name="T15" fmla="*/ 24 h 26"/>
                <a:gd name="T16" fmla="*/ 0 w 36"/>
                <a:gd name="T17" fmla="*/ 24 h 26"/>
                <a:gd name="T18" fmla="*/ 0 w 36"/>
                <a:gd name="T19" fmla="*/ 0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6">
                  <a:moveTo>
                    <a:pt x="0" y="0"/>
                  </a:moveTo>
                  <a:lnTo>
                    <a:pt x="36" y="0"/>
                  </a:lnTo>
                  <a:lnTo>
                    <a:pt x="36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7" name="Freeform 157">
              <a:extLst>
                <a:ext uri="{FF2B5EF4-FFF2-40B4-BE49-F238E27FC236}">
                  <a16:creationId xmlns:a16="http://schemas.microsoft.com/office/drawing/2014/main" id="{1447A0F5-0F91-284B-ACF1-439545602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4" cy="24"/>
            </a:xfrm>
            <a:custGeom>
              <a:avLst/>
              <a:gdLst>
                <a:gd name="T0" fmla="*/ 0 w 34"/>
                <a:gd name="T1" fmla="*/ 0 h 24"/>
                <a:gd name="T2" fmla="*/ 34 w 34"/>
                <a:gd name="T3" fmla="*/ 0 h 24"/>
                <a:gd name="T4" fmla="*/ 34 w 34"/>
                <a:gd name="T5" fmla="*/ 24 h 24"/>
                <a:gd name="T6" fmla="*/ 0 w 34"/>
                <a:gd name="T7" fmla="*/ 24 h 24"/>
                <a:gd name="T8" fmla="*/ 0 w 34"/>
                <a:gd name="T9" fmla="*/ 0 h 24"/>
                <a:gd name="T10" fmla="*/ 0 w 34"/>
                <a:gd name="T11" fmla="*/ 0 h 24"/>
                <a:gd name="T12" fmla="*/ 32 w 34"/>
                <a:gd name="T13" fmla="*/ 0 h 24"/>
                <a:gd name="T14" fmla="*/ 32 w 34"/>
                <a:gd name="T15" fmla="*/ 23 h 24"/>
                <a:gd name="T16" fmla="*/ 0 w 34"/>
                <a:gd name="T17" fmla="*/ 23 h 24"/>
                <a:gd name="T18" fmla="*/ 0 w 3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4">
                  <a:moveTo>
                    <a:pt x="0" y="0"/>
                  </a:moveTo>
                  <a:lnTo>
                    <a:pt x="34" y="0"/>
                  </a:lnTo>
                  <a:lnTo>
                    <a:pt x="34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8" name="Freeform 158">
              <a:extLst>
                <a:ext uri="{FF2B5EF4-FFF2-40B4-BE49-F238E27FC236}">
                  <a16:creationId xmlns:a16="http://schemas.microsoft.com/office/drawing/2014/main" id="{4ACFFD74-1B35-F64C-B14C-BE83919D77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2" cy="23"/>
            </a:xfrm>
            <a:custGeom>
              <a:avLst/>
              <a:gdLst>
                <a:gd name="T0" fmla="*/ 0 w 32"/>
                <a:gd name="T1" fmla="*/ 0 h 23"/>
                <a:gd name="T2" fmla="*/ 32 w 32"/>
                <a:gd name="T3" fmla="*/ 0 h 23"/>
                <a:gd name="T4" fmla="*/ 32 w 32"/>
                <a:gd name="T5" fmla="*/ 23 h 23"/>
                <a:gd name="T6" fmla="*/ 0 w 32"/>
                <a:gd name="T7" fmla="*/ 23 h 23"/>
                <a:gd name="T8" fmla="*/ 0 w 32"/>
                <a:gd name="T9" fmla="*/ 0 h 23"/>
                <a:gd name="T10" fmla="*/ 0 w 32"/>
                <a:gd name="T11" fmla="*/ 0 h 23"/>
                <a:gd name="T12" fmla="*/ 29 w 32"/>
                <a:gd name="T13" fmla="*/ 0 h 23"/>
                <a:gd name="T14" fmla="*/ 29 w 32"/>
                <a:gd name="T15" fmla="*/ 20 h 23"/>
                <a:gd name="T16" fmla="*/ 0 w 32"/>
                <a:gd name="T17" fmla="*/ 20 h 23"/>
                <a:gd name="T18" fmla="*/ 0 w 32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23">
                  <a:moveTo>
                    <a:pt x="0" y="0"/>
                  </a:moveTo>
                  <a:lnTo>
                    <a:pt x="32" y="0"/>
                  </a:lnTo>
                  <a:lnTo>
                    <a:pt x="32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29" name="Freeform 159">
              <a:extLst>
                <a:ext uri="{FF2B5EF4-FFF2-40B4-BE49-F238E27FC236}">
                  <a16:creationId xmlns:a16="http://schemas.microsoft.com/office/drawing/2014/main" id="{9FE65661-0F59-A14B-AF27-D128651B00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9" cy="20"/>
            </a:xfrm>
            <a:custGeom>
              <a:avLst/>
              <a:gdLst>
                <a:gd name="T0" fmla="*/ 0 w 29"/>
                <a:gd name="T1" fmla="*/ 0 h 20"/>
                <a:gd name="T2" fmla="*/ 29 w 29"/>
                <a:gd name="T3" fmla="*/ 0 h 20"/>
                <a:gd name="T4" fmla="*/ 29 w 29"/>
                <a:gd name="T5" fmla="*/ 20 h 20"/>
                <a:gd name="T6" fmla="*/ 0 w 29"/>
                <a:gd name="T7" fmla="*/ 20 h 20"/>
                <a:gd name="T8" fmla="*/ 0 w 29"/>
                <a:gd name="T9" fmla="*/ 0 h 20"/>
                <a:gd name="T10" fmla="*/ 0 w 29"/>
                <a:gd name="T11" fmla="*/ 0 h 20"/>
                <a:gd name="T12" fmla="*/ 26 w 29"/>
                <a:gd name="T13" fmla="*/ 0 h 20"/>
                <a:gd name="T14" fmla="*/ 26 w 29"/>
                <a:gd name="T15" fmla="*/ 18 h 20"/>
                <a:gd name="T16" fmla="*/ 0 w 29"/>
                <a:gd name="T17" fmla="*/ 18 h 20"/>
                <a:gd name="T18" fmla="*/ 0 w 29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0">
                  <a:moveTo>
                    <a:pt x="0" y="0"/>
                  </a:moveTo>
                  <a:lnTo>
                    <a:pt x="29" y="0"/>
                  </a:lnTo>
                  <a:lnTo>
                    <a:pt x="29" y="20"/>
                  </a:lnTo>
                  <a:lnTo>
                    <a:pt x="0" y="2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0" name="Freeform 160">
              <a:extLst>
                <a:ext uri="{FF2B5EF4-FFF2-40B4-BE49-F238E27FC236}">
                  <a16:creationId xmlns:a16="http://schemas.microsoft.com/office/drawing/2014/main" id="{4BBA932F-BAEB-FC4D-937B-394FA06B0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6" cy="18"/>
            </a:xfrm>
            <a:custGeom>
              <a:avLst/>
              <a:gdLst>
                <a:gd name="T0" fmla="*/ 0 w 26"/>
                <a:gd name="T1" fmla="*/ 0 h 18"/>
                <a:gd name="T2" fmla="*/ 26 w 26"/>
                <a:gd name="T3" fmla="*/ 0 h 18"/>
                <a:gd name="T4" fmla="*/ 26 w 26"/>
                <a:gd name="T5" fmla="*/ 18 h 18"/>
                <a:gd name="T6" fmla="*/ 0 w 26"/>
                <a:gd name="T7" fmla="*/ 18 h 18"/>
                <a:gd name="T8" fmla="*/ 0 w 26"/>
                <a:gd name="T9" fmla="*/ 0 h 18"/>
                <a:gd name="T10" fmla="*/ 0 w 26"/>
                <a:gd name="T11" fmla="*/ 0 h 18"/>
                <a:gd name="T12" fmla="*/ 24 w 26"/>
                <a:gd name="T13" fmla="*/ 0 h 18"/>
                <a:gd name="T14" fmla="*/ 24 w 26"/>
                <a:gd name="T15" fmla="*/ 17 h 18"/>
                <a:gd name="T16" fmla="*/ 0 w 26"/>
                <a:gd name="T17" fmla="*/ 17 h 18"/>
                <a:gd name="T18" fmla="*/ 0 w 26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18">
                  <a:moveTo>
                    <a:pt x="0" y="0"/>
                  </a:move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1" name="Freeform 161">
              <a:extLst>
                <a:ext uri="{FF2B5EF4-FFF2-40B4-BE49-F238E27FC236}">
                  <a16:creationId xmlns:a16="http://schemas.microsoft.com/office/drawing/2014/main" id="{A11028CA-69C9-0641-BFA4-A697B124E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4" cy="17"/>
            </a:xfrm>
            <a:custGeom>
              <a:avLst/>
              <a:gdLst>
                <a:gd name="T0" fmla="*/ 0 w 24"/>
                <a:gd name="T1" fmla="*/ 0 h 17"/>
                <a:gd name="T2" fmla="*/ 24 w 24"/>
                <a:gd name="T3" fmla="*/ 0 h 17"/>
                <a:gd name="T4" fmla="*/ 24 w 24"/>
                <a:gd name="T5" fmla="*/ 17 h 17"/>
                <a:gd name="T6" fmla="*/ 0 w 24"/>
                <a:gd name="T7" fmla="*/ 17 h 17"/>
                <a:gd name="T8" fmla="*/ 0 w 24"/>
                <a:gd name="T9" fmla="*/ 0 h 17"/>
                <a:gd name="T10" fmla="*/ 0 w 24"/>
                <a:gd name="T11" fmla="*/ 0 h 17"/>
                <a:gd name="T12" fmla="*/ 22 w 24"/>
                <a:gd name="T13" fmla="*/ 0 h 17"/>
                <a:gd name="T14" fmla="*/ 22 w 24"/>
                <a:gd name="T15" fmla="*/ 15 h 17"/>
                <a:gd name="T16" fmla="*/ 0 w 24"/>
                <a:gd name="T17" fmla="*/ 15 h 17"/>
                <a:gd name="T18" fmla="*/ 0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lnTo>
                    <a:pt x="24" y="0"/>
                  </a:lnTo>
                  <a:lnTo>
                    <a:pt x="24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2" name="Freeform 162">
              <a:extLst>
                <a:ext uri="{FF2B5EF4-FFF2-40B4-BE49-F238E27FC236}">
                  <a16:creationId xmlns:a16="http://schemas.microsoft.com/office/drawing/2014/main" id="{79A97A5E-2471-4442-A4FD-7D70A1901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2" cy="15"/>
            </a:xfrm>
            <a:custGeom>
              <a:avLst/>
              <a:gdLst>
                <a:gd name="T0" fmla="*/ 0 w 22"/>
                <a:gd name="T1" fmla="*/ 0 h 15"/>
                <a:gd name="T2" fmla="*/ 22 w 22"/>
                <a:gd name="T3" fmla="*/ 0 h 15"/>
                <a:gd name="T4" fmla="*/ 22 w 22"/>
                <a:gd name="T5" fmla="*/ 15 h 15"/>
                <a:gd name="T6" fmla="*/ 0 w 22"/>
                <a:gd name="T7" fmla="*/ 15 h 15"/>
                <a:gd name="T8" fmla="*/ 0 w 22"/>
                <a:gd name="T9" fmla="*/ 0 h 15"/>
                <a:gd name="T10" fmla="*/ 0 w 22"/>
                <a:gd name="T11" fmla="*/ 0 h 15"/>
                <a:gd name="T12" fmla="*/ 20 w 22"/>
                <a:gd name="T13" fmla="*/ 0 h 15"/>
                <a:gd name="T14" fmla="*/ 20 w 22"/>
                <a:gd name="T15" fmla="*/ 14 h 15"/>
                <a:gd name="T16" fmla="*/ 0 w 22"/>
                <a:gd name="T17" fmla="*/ 14 h 15"/>
                <a:gd name="T18" fmla="*/ 0 w 22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" h="15">
                  <a:moveTo>
                    <a:pt x="0" y="0"/>
                  </a:moveTo>
                  <a:lnTo>
                    <a:pt x="22" y="0"/>
                  </a:lnTo>
                  <a:lnTo>
                    <a:pt x="22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3" name="Freeform 163">
              <a:extLst>
                <a:ext uri="{FF2B5EF4-FFF2-40B4-BE49-F238E27FC236}">
                  <a16:creationId xmlns:a16="http://schemas.microsoft.com/office/drawing/2014/main" id="{D4E1C7F1-B5FD-B549-BA7C-FCCD2ADB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20" cy="14"/>
            </a:xfrm>
            <a:custGeom>
              <a:avLst/>
              <a:gdLst>
                <a:gd name="T0" fmla="*/ 0 w 20"/>
                <a:gd name="T1" fmla="*/ 0 h 14"/>
                <a:gd name="T2" fmla="*/ 20 w 20"/>
                <a:gd name="T3" fmla="*/ 0 h 14"/>
                <a:gd name="T4" fmla="*/ 20 w 20"/>
                <a:gd name="T5" fmla="*/ 14 h 14"/>
                <a:gd name="T6" fmla="*/ 0 w 20"/>
                <a:gd name="T7" fmla="*/ 14 h 14"/>
                <a:gd name="T8" fmla="*/ 0 w 20"/>
                <a:gd name="T9" fmla="*/ 0 h 14"/>
                <a:gd name="T10" fmla="*/ 0 w 20"/>
                <a:gd name="T11" fmla="*/ 0 h 14"/>
                <a:gd name="T12" fmla="*/ 17 w 20"/>
                <a:gd name="T13" fmla="*/ 0 h 14"/>
                <a:gd name="T14" fmla="*/ 17 w 20"/>
                <a:gd name="T15" fmla="*/ 12 h 14"/>
                <a:gd name="T16" fmla="*/ 0 w 20"/>
                <a:gd name="T17" fmla="*/ 12 h 14"/>
                <a:gd name="T18" fmla="*/ 0 w 20"/>
                <a:gd name="T19" fmla="*/ 0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4">
                  <a:moveTo>
                    <a:pt x="0" y="0"/>
                  </a:moveTo>
                  <a:lnTo>
                    <a:pt x="20" y="0"/>
                  </a:lnTo>
                  <a:lnTo>
                    <a:pt x="20" y="14"/>
                  </a:lnTo>
                  <a:lnTo>
                    <a:pt x="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4" name="Freeform 164">
              <a:extLst>
                <a:ext uri="{FF2B5EF4-FFF2-40B4-BE49-F238E27FC236}">
                  <a16:creationId xmlns:a16="http://schemas.microsoft.com/office/drawing/2014/main" id="{B20C34E3-106D-4A4B-80ED-7DCB9BFB6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0 w 17"/>
                <a:gd name="T11" fmla="*/ 0 h 12"/>
                <a:gd name="T12" fmla="*/ 15 w 17"/>
                <a:gd name="T13" fmla="*/ 0 h 12"/>
                <a:gd name="T14" fmla="*/ 15 w 17"/>
                <a:gd name="T15" fmla="*/ 10 h 12"/>
                <a:gd name="T16" fmla="*/ 0 w 17"/>
                <a:gd name="T17" fmla="*/ 10 h 12"/>
                <a:gd name="T18" fmla="*/ 0 w 17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5" name="Freeform 165">
              <a:extLst>
                <a:ext uri="{FF2B5EF4-FFF2-40B4-BE49-F238E27FC236}">
                  <a16:creationId xmlns:a16="http://schemas.microsoft.com/office/drawing/2014/main" id="{357A3817-27A8-EB41-832B-DF17410D9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5" cy="10"/>
            </a:xfrm>
            <a:custGeom>
              <a:avLst/>
              <a:gdLst>
                <a:gd name="T0" fmla="*/ 0 w 15"/>
                <a:gd name="T1" fmla="*/ 0 h 10"/>
                <a:gd name="T2" fmla="*/ 15 w 15"/>
                <a:gd name="T3" fmla="*/ 0 h 10"/>
                <a:gd name="T4" fmla="*/ 15 w 15"/>
                <a:gd name="T5" fmla="*/ 10 h 10"/>
                <a:gd name="T6" fmla="*/ 0 w 15"/>
                <a:gd name="T7" fmla="*/ 10 h 10"/>
                <a:gd name="T8" fmla="*/ 0 w 15"/>
                <a:gd name="T9" fmla="*/ 0 h 10"/>
                <a:gd name="T10" fmla="*/ 0 w 15"/>
                <a:gd name="T11" fmla="*/ 0 h 10"/>
                <a:gd name="T12" fmla="*/ 13 w 15"/>
                <a:gd name="T13" fmla="*/ 0 h 10"/>
                <a:gd name="T14" fmla="*/ 13 w 15"/>
                <a:gd name="T15" fmla="*/ 9 h 10"/>
                <a:gd name="T16" fmla="*/ 0 w 15"/>
                <a:gd name="T17" fmla="*/ 9 h 10"/>
                <a:gd name="T18" fmla="*/ 0 w 15"/>
                <a:gd name="T19" fmla="*/ 0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0">
                  <a:moveTo>
                    <a:pt x="0" y="0"/>
                  </a:moveTo>
                  <a:lnTo>
                    <a:pt x="15" y="0"/>
                  </a:lnTo>
                  <a:lnTo>
                    <a:pt x="15" y="10"/>
                  </a:lnTo>
                  <a:lnTo>
                    <a:pt x="0" y="1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6" name="Freeform 166">
              <a:extLst>
                <a:ext uri="{FF2B5EF4-FFF2-40B4-BE49-F238E27FC236}">
                  <a16:creationId xmlns:a16="http://schemas.microsoft.com/office/drawing/2014/main" id="{290AB258-33E2-5F40-9542-960E60215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0 w 13"/>
                <a:gd name="T11" fmla="*/ 0 h 9"/>
                <a:gd name="T12" fmla="*/ 10 w 13"/>
                <a:gd name="T13" fmla="*/ 0 h 9"/>
                <a:gd name="T14" fmla="*/ 10 w 13"/>
                <a:gd name="T15" fmla="*/ 7 h 9"/>
                <a:gd name="T16" fmla="*/ 0 w 13"/>
                <a:gd name="T17" fmla="*/ 7 h 9"/>
                <a:gd name="T18" fmla="*/ 0 w 1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7" name="Freeform 167">
              <a:extLst>
                <a:ext uri="{FF2B5EF4-FFF2-40B4-BE49-F238E27FC236}">
                  <a16:creationId xmlns:a16="http://schemas.microsoft.com/office/drawing/2014/main" id="{608610CA-16AB-B240-88E4-C8F7E323E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10" cy="7"/>
            </a:xfrm>
            <a:custGeom>
              <a:avLst/>
              <a:gdLst>
                <a:gd name="T0" fmla="*/ 0 w 10"/>
                <a:gd name="T1" fmla="*/ 0 h 7"/>
                <a:gd name="T2" fmla="*/ 10 w 10"/>
                <a:gd name="T3" fmla="*/ 0 h 7"/>
                <a:gd name="T4" fmla="*/ 10 w 10"/>
                <a:gd name="T5" fmla="*/ 7 h 7"/>
                <a:gd name="T6" fmla="*/ 0 w 10"/>
                <a:gd name="T7" fmla="*/ 7 h 7"/>
                <a:gd name="T8" fmla="*/ 0 w 10"/>
                <a:gd name="T9" fmla="*/ 0 h 7"/>
                <a:gd name="T10" fmla="*/ 0 w 10"/>
                <a:gd name="T11" fmla="*/ 0 h 7"/>
                <a:gd name="T12" fmla="*/ 8 w 10"/>
                <a:gd name="T13" fmla="*/ 0 h 7"/>
                <a:gd name="T14" fmla="*/ 8 w 10"/>
                <a:gd name="T15" fmla="*/ 5 h 7"/>
                <a:gd name="T16" fmla="*/ 0 w 10"/>
                <a:gd name="T17" fmla="*/ 5 h 7"/>
                <a:gd name="T18" fmla="*/ 0 w 10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" h="7">
                  <a:moveTo>
                    <a:pt x="0" y="0"/>
                  </a:moveTo>
                  <a:lnTo>
                    <a:pt x="10" y="0"/>
                  </a:lnTo>
                  <a:lnTo>
                    <a:pt x="10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8" name="Freeform 168">
              <a:extLst>
                <a:ext uri="{FF2B5EF4-FFF2-40B4-BE49-F238E27FC236}">
                  <a16:creationId xmlns:a16="http://schemas.microsoft.com/office/drawing/2014/main" id="{65D9E1F9-C717-5A4A-866B-DBCBF91A2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8" cy="5"/>
            </a:xfrm>
            <a:custGeom>
              <a:avLst/>
              <a:gdLst>
                <a:gd name="T0" fmla="*/ 0 w 8"/>
                <a:gd name="T1" fmla="*/ 0 h 5"/>
                <a:gd name="T2" fmla="*/ 8 w 8"/>
                <a:gd name="T3" fmla="*/ 0 h 5"/>
                <a:gd name="T4" fmla="*/ 8 w 8"/>
                <a:gd name="T5" fmla="*/ 5 h 5"/>
                <a:gd name="T6" fmla="*/ 0 w 8"/>
                <a:gd name="T7" fmla="*/ 5 h 5"/>
                <a:gd name="T8" fmla="*/ 0 w 8"/>
                <a:gd name="T9" fmla="*/ 0 h 5"/>
                <a:gd name="T10" fmla="*/ 0 w 8"/>
                <a:gd name="T11" fmla="*/ 0 h 5"/>
                <a:gd name="T12" fmla="*/ 5 w 8"/>
                <a:gd name="T13" fmla="*/ 0 h 5"/>
                <a:gd name="T14" fmla="*/ 5 w 8"/>
                <a:gd name="T15" fmla="*/ 4 h 5"/>
                <a:gd name="T16" fmla="*/ 0 w 8"/>
                <a:gd name="T17" fmla="*/ 4 h 5"/>
                <a:gd name="T18" fmla="*/ 0 w 8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lnTo>
                    <a:pt x="8" y="0"/>
                  </a:lnTo>
                  <a:lnTo>
                    <a:pt x="8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39" name="Freeform 169">
              <a:extLst>
                <a:ext uri="{FF2B5EF4-FFF2-40B4-BE49-F238E27FC236}">
                  <a16:creationId xmlns:a16="http://schemas.microsoft.com/office/drawing/2014/main" id="{9CF10C01-D12F-C649-A9C3-589211B28C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5" cy="4"/>
            </a:xfrm>
            <a:custGeom>
              <a:avLst/>
              <a:gdLst>
                <a:gd name="T0" fmla="*/ 0 w 5"/>
                <a:gd name="T1" fmla="*/ 0 h 4"/>
                <a:gd name="T2" fmla="*/ 5 w 5"/>
                <a:gd name="T3" fmla="*/ 0 h 4"/>
                <a:gd name="T4" fmla="*/ 5 w 5"/>
                <a:gd name="T5" fmla="*/ 4 h 4"/>
                <a:gd name="T6" fmla="*/ 0 w 5"/>
                <a:gd name="T7" fmla="*/ 4 h 4"/>
                <a:gd name="T8" fmla="*/ 0 w 5"/>
                <a:gd name="T9" fmla="*/ 0 h 4"/>
                <a:gd name="T10" fmla="*/ 0 w 5"/>
                <a:gd name="T11" fmla="*/ 0 h 4"/>
                <a:gd name="T12" fmla="*/ 3 w 5"/>
                <a:gd name="T13" fmla="*/ 0 h 4"/>
                <a:gd name="T14" fmla="*/ 3 w 5"/>
                <a:gd name="T15" fmla="*/ 1 h 4"/>
                <a:gd name="T16" fmla="*/ 0 w 5"/>
                <a:gd name="T17" fmla="*/ 1 h 4"/>
                <a:gd name="T18" fmla="*/ 0 w 5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0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0" name="Freeform 170">
              <a:extLst>
                <a:ext uri="{FF2B5EF4-FFF2-40B4-BE49-F238E27FC236}">
                  <a16:creationId xmlns:a16="http://schemas.microsoft.com/office/drawing/2014/main" id="{C8D43880-6434-F049-89FB-8B9B74327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3" cy="1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0 h 1"/>
                <a:gd name="T4" fmla="*/ 3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0 w 3"/>
                <a:gd name="T11" fmla="*/ 0 h 1"/>
                <a:gd name="T12" fmla="*/ 0 w 3"/>
                <a:gd name="T13" fmla="*/ 0 h 1"/>
                <a:gd name="T14" fmla="*/ 0 w 3"/>
                <a:gd name="T15" fmla="*/ 0 h 1"/>
                <a:gd name="T16" fmla="*/ 0 w 3"/>
                <a:gd name="T17" fmla="*/ 0 h 1"/>
                <a:gd name="T18" fmla="*/ 0 w 3"/>
                <a:gd name="T19" fmla="*/ 0 h 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1" name="Freeform 171">
              <a:extLst>
                <a:ext uri="{FF2B5EF4-FFF2-40B4-BE49-F238E27FC236}">
                  <a16:creationId xmlns:a16="http://schemas.microsoft.com/office/drawing/2014/main" id="{2E2F1DFB-1D89-DA45-8CCF-DD70443AB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2" y="2002"/>
              <a:ext cx="0" cy="0"/>
            </a:xfrm>
            <a:custGeom>
              <a:avLst/>
              <a:gdLst>
                <a:gd name="T0" fmla="*/ 0 60000 65536"/>
                <a:gd name="T1" fmla="*/ 0 60000 65536"/>
                <a:gd name="T2" fmla="*/ 0 60000 65536"/>
                <a:gd name="T3" fmla="*/ 0 60000 65536"/>
                <a:gd name="T4" fmla="*/ 0 60000 65536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0">
                  <a:pos x="0" y="0"/>
                </a:cxn>
                <a:cxn ang="T1">
                  <a:pos x="0" y="0"/>
                </a:cxn>
                <a:cxn ang="T2">
                  <a:pos x="0" y="0"/>
                </a:cxn>
                <a:cxn ang="T3">
                  <a:pos x="0" y="0"/>
                </a:cxn>
                <a:cxn ang="T4">
                  <a:pos x="0" y="0"/>
                </a:cxn>
                <a:cxn ang="T5">
                  <a:pos x="0" y="0"/>
                </a:cxn>
                <a:cxn ang="T6">
                  <a:pos x="0" y="0"/>
                </a:cxn>
                <a:cxn ang="T7">
                  <a:pos x="0" y="0"/>
                </a:cxn>
                <a:cxn ang="T8">
                  <a:pos x="0" y="0"/>
                </a:cxn>
                <a:cxn ang="T9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2" name="Freeform 172">
              <a:extLst>
                <a:ext uri="{FF2B5EF4-FFF2-40B4-BE49-F238E27FC236}">
                  <a16:creationId xmlns:a16="http://schemas.microsoft.com/office/drawing/2014/main" id="{FF4AEA5A-092B-FB4D-869D-D450D46F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2" y="1983"/>
              <a:ext cx="319" cy="241"/>
            </a:xfrm>
            <a:custGeom>
              <a:avLst/>
              <a:gdLst>
                <a:gd name="T0" fmla="*/ 0 w 319"/>
                <a:gd name="T1" fmla="*/ 0 h 241"/>
                <a:gd name="T2" fmla="*/ 319 w 319"/>
                <a:gd name="T3" fmla="*/ 0 h 241"/>
                <a:gd name="T4" fmla="*/ 319 w 319"/>
                <a:gd name="T5" fmla="*/ 241 h 241"/>
                <a:gd name="T6" fmla="*/ 0 w 319"/>
                <a:gd name="T7" fmla="*/ 241 h 241"/>
                <a:gd name="T8" fmla="*/ 0 w 319"/>
                <a:gd name="T9" fmla="*/ 0 h 241"/>
                <a:gd name="T10" fmla="*/ 5 w 319"/>
                <a:gd name="T11" fmla="*/ 4 h 241"/>
                <a:gd name="T12" fmla="*/ 319 w 319"/>
                <a:gd name="T13" fmla="*/ 4 h 241"/>
                <a:gd name="T14" fmla="*/ 319 w 319"/>
                <a:gd name="T15" fmla="*/ 241 h 241"/>
                <a:gd name="T16" fmla="*/ 5 w 319"/>
                <a:gd name="T17" fmla="*/ 241 h 241"/>
                <a:gd name="T18" fmla="*/ 5 w 319"/>
                <a:gd name="T19" fmla="*/ 4 h 2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9" h="241">
                  <a:moveTo>
                    <a:pt x="0" y="0"/>
                  </a:moveTo>
                  <a:lnTo>
                    <a:pt x="319" y="0"/>
                  </a:lnTo>
                  <a:lnTo>
                    <a:pt x="319" y="241"/>
                  </a:lnTo>
                  <a:lnTo>
                    <a:pt x="0" y="241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319" y="4"/>
                  </a:lnTo>
                  <a:lnTo>
                    <a:pt x="319" y="241"/>
                  </a:lnTo>
                  <a:lnTo>
                    <a:pt x="5" y="241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3" name="Freeform 173">
              <a:extLst>
                <a:ext uri="{FF2B5EF4-FFF2-40B4-BE49-F238E27FC236}">
                  <a16:creationId xmlns:a16="http://schemas.microsoft.com/office/drawing/2014/main" id="{137F4E1C-F3D4-1D45-8130-B1BCDA3FEF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1987"/>
              <a:ext cx="314" cy="237"/>
            </a:xfrm>
            <a:custGeom>
              <a:avLst/>
              <a:gdLst>
                <a:gd name="T0" fmla="*/ 0 w 314"/>
                <a:gd name="T1" fmla="*/ 0 h 237"/>
                <a:gd name="T2" fmla="*/ 314 w 314"/>
                <a:gd name="T3" fmla="*/ 0 h 237"/>
                <a:gd name="T4" fmla="*/ 314 w 314"/>
                <a:gd name="T5" fmla="*/ 237 h 237"/>
                <a:gd name="T6" fmla="*/ 0 w 314"/>
                <a:gd name="T7" fmla="*/ 237 h 237"/>
                <a:gd name="T8" fmla="*/ 0 w 314"/>
                <a:gd name="T9" fmla="*/ 0 h 237"/>
                <a:gd name="T10" fmla="*/ 4 w 314"/>
                <a:gd name="T11" fmla="*/ 3 h 237"/>
                <a:gd name="T12" fmla="*/ 314 w 314"/>
                <a:gd name="T13" fmla="*/ 3 h 237"/>
                <a:gd name="T14" fmla="*/ 314 w 314"/>
                <a:gd name="T15" fmla="*/ 237 h 237"/>
                <a:gd name="T16" fmla="*/ 4 w 314"/>
                <a:gd name="T17" fmla="*/ 237 h 237"/>
                <a:gd name="T18" fmla="*/ 4 w 314"/>
                <a:gd name="T19" fmla="*/ 3 h 2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4" h="237">
                  <a:moveTo>
                    <a:pt x="0" y="0"/>
                  </a:moveTo>
                  <a:lnTo>
                    <a:pt x="314" y="0"/>
                  </a:lnTo>
                  <a:lnTo>
                    <a:pt x="314" y="237"/>
                  </a:lnTo>
                  <a:lnTo>
                    <a:pt x="0" y="23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4" y="3"/>
                  </a:lnTo>
                  <a:lnTo>
                    <a:pt x="314" y="237"/>
                  </a:lnTo>
                  <a:lnTo>
                    <a:pt x="4" y="23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4" name="Freeform 174">
              <a:extLst>
                <a:ext uri="{FF2B5EF4-FFF2-40B4-BE49-F238E27FC236}">
                  <a16:creationId xmlns:a16="http://schemas.microsoft.com/office/drawing/2014/main" id="{30294091-DEE7-DB42-87A4-1BE853B9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" y="1990"/>
              <a:ext cx="310" cy="234"/>
            </a:xfrm>
            <a:custGeom>
              <a:avLst/>
              <a:gdLst>
                <a:gd name="T0" fmla="*/ 0 w 310"/>
                <a:gd name="T1" fmla="*/ 0 h 234"/>
                <a:gd name="T2" fmla="*/ 310 w 310"/>
                <a:gd name="T3" fmla="*/ 0 h 234"/>
                <a:gd name="T4" fmla="*/ 310 w 310"/>
                <a:gd name="T5" fmla="*/ 234 h 234"/>
                <a:gd name="T6" fmla="*/ 0 w 310"/>
                <a:gd name="T7" fmla="*/ 234 h 234"/>
                <a:gd name="T8" fmla="*/ 0 w 310"/>
                <a:gd name="T9" fmla="*/ 0 h 234"/>
                <a:gd name="T10" fmla="*/ 4 w 310"/>
                <a:gd name="T11" fmla="*/ 3 h 234"/>
                <a:gd name="T12" fmla="*/ 310 w 310"/>
                <a:gd name="T13" fmla="*/ 3 h 234"/>
                <a:gd name="T14" fmla="*/ 310 w 310"/>
                <a:gd name="T15" fmla="*/ 234 h 234"/>
                <a:gd name="T16" fmla="*/ 4 w 310"/>
                <a:gd name="T17" fmla="*/ 234 h 234"/>
                <a:gd name="T18" fmla="*/ 4 w 310"/>
                <a:gd name="T19" fmla="*/ 3 h 2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0" h="234">
                  <a:moveTo>
                    <a:pt x="0" y="0"/>
                  </a:moveTo>
                  <a:lnTo>
                    <a:pt x="310" y="0"/>
                  </a:lnTo>
                  <a:lnTo>
                    <a:pt x="310" y="234"/>
                  </a:lnTo>
                  <a:lnTo>
                    <a:pt x="0" y="23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10" y="3"/>
                  </a:lnTo>
                  <a:lnTo>
                    <a:pt x="310" y="234"/>
                  </a:lnTo>
                  <a:lnTo>
                    <a:pt x="4" y="23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5" name="Freeform 175">
              <a:extLst>
                <a:ext uri="{FF2B5EF4-FFF2-40B4-BE49-F238E27FC236}">
                  <a16:creationId xmlns:a16="http://schemas.microsoft.com/office/drawing/2014/main" id="{CB0AB912-77F8-4E4A-B623-F651F2FE3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5" y="1993"/>
              <a:ext cx="306" cy="231"/>
            </a:xfrm>
            <a:custGeom>
              <a:avLst/>
              <a:gdLst>
                <a:gd name="T0" fmla="*/ 0 w 306"/>
                <a:gd name="T1" fmla="*/ 0 h 231"/>
                <a:gd name="T2" fmla="*/ 306 w 306"/>
                <a:gd name="T3" fmla="*/ 0 h 231"/>
                <a:gd name="T4" fmla="*/ 306 w 306"/>
                <a:gd name="T5" fmla="*/ 231 h 231"/>
                <a:gd name="T6" fmla="*/ 0 w 306"/>
                <a:gd name="T7" fmla="*/ 231 h 231"/>
                <a:gd name="T8" fmla="*/ 0 w 306"/>
                <a:gd name="T9" fmla="*/ 0 h 231"/>
                <a:gd name="T10" fmla="*/ 4 w 306"/>
                <a:gd name="T11" fmla="*/ 3 h 231"/>
                <a:gd name="T12" fmla="*/ 306 w 306"/>
                <a:gd name="T13" fmla="*/ 3 h 231"/>
                <a:gd name="T14" fmla="*/ 306 w 306"/>
                <a:gd name="T15" fmla="*/ 231 h 231"/>
                <a:gd name="T16" fmla="*/ 4 w 306"/>
                <a:gd name="T17" fmla="*/ 231 h 231"/>
                <a:gd name="T18" fmla="*/ 4 w 306"/>
                <a:gd name="T19" fmla="*/ 3 h 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6" h="231">
                  <a:moveTo>
                    <a:pt x="0" y="0"/>
                  </a:moveTo>
                  <a:lnTo>
                    <a:pt x="306" y="0"/>
                  </a:lnTo>
                  <a:lnTo>
                    <a:pt x="306" y="231"/>
                  </a:lnTo>
                  <a:lnTo>
                    <a:pt x="0" y="2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6" y="3"/>
                  </a:lnTo>
                  <a:lnTo>
                    <a:pt x="306" y="231"/>
                  </a:lnTo>
                  <a:lnTo>
                    <a:pt x="4" y="2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6" name="Freeform 176">
              <a:extLst>
                <a:ext uri="{FF2B5EF4-FFF2-40B4-BE49-F238E27FC236}">
                  <a16:creationId xmlns:a16="http://schemas.microsoft.com/office/drawing/2014/main" id="{BABB68A2-D025-6F45-83FC-DEB0358CA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9" y="1996"/>
              <a:ext cx="302" cy="228"/>
            </a:xfrm>
            <a:custGeom>
              <a:avLst/>
              <a:gdLst>
                <a:gd name="T0" fmla="*/ 0 w 302"/>
                <a:gd name="T1" fmla="*/ 0 h 228"/>
                <a:gd name="T2" fmla="*/ 302 w 302"/>
                <a:gd name="T3" fmla="*/ 0 h 228"/>
                <a:gd name="T4" fmla="*/ 302 w 302"/>
                <a:gd name="T5" fmla="*/ 228 h 228"/>
                <a:gd name="T6" fmla="*/ 0 w 302"/>
                <a:gd name="T7" fmla="*/ 228 h 228"/>
                <a:gd name="T8" fmla="*/ 0 w 302"/>
                <a:gd name="T9" fmla="*/ 0 h 228"/>
                <a:gd name="T10" fmla="*/ 4 w 302"/>
                <a:gd name="T11" fmla="*/ 3 h 228"/>
                <a:gd name="T12" fmla="*/ 302 w 302"/>
                <a:gd name="T13" fmla="*/ 3 h 228"/>
                <a:gd name="T14" fmla="*/ 302 w 302"/>
                <a:gd name="T15" fmla="*/ 228 h 228"/>
                <a:gd name="T16" fmla="*/ 4 w 302"/>
                <a:gd name="T17" fmla="*/ 228 h 228"/>
                <a:gd name="T18" fmla="*/ 4 w 302"/>
                <a:gd name="T19" fmla="*/ 3 h 2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2" h="228">
                  <a:moveTo>
                    <a:pt x="0" y="0"/>
                  </a:moveTo>
                  <a:lnTo>
                    <a:pt x="302" y="0"/>
                  </a:lnTo>
                  <a:lnTo>
                    <a:pt x="302" y="228"/>
                  </a:lnTo>
                  <a:lnTo>
                    <a:pt x="0" y="2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02" y="3"/>
                  </a:lnTo>
                  <a:lnTo>
                    <a:pt x="302" y="228"/>
                  </a:lnTo>
                  <a:lnTo>
                    <a:pt x="4" y="2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7" name="Freeform 177">
              <a:extLst>
                <a:ext uri="{FF2B5EF4-FFF2-40B4-BE49-F238E27FC236}">
                  <a16:creationId xmlns:a16="http://schemas.microsoft.com/office/drawing/2014/main" id="{3272560B-2C0D-6B42-9E81-D84D131C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3" y="1999"/>
              <a:ext cx="298" cy="225"/>
            </a:xfrm>
            <a:custGeom>
              <a:avLst/>
              <a:gdLst>
                <a:gd name="T0" fmla="*/ 0 w 298"/>
                <a:gd name="T1" fmla="*/ 0 h 225"/>
                <a:gd name="T2" fmla="*/ 298 w 298"/>
                <a:gd name="T3" fmla="*/ 0 h 225"/>
                <a:gd name="T4" fmla="*/ 298 w 298"/>
                <a:gd name="T5" fmla="*/ 225 h 225"/>
                <a:gd name="T6" fmla="*/ 0 w 298"/>
                <a:gd name="T7" fmla="*/ 225 h 225"/>
                <a:gd name="T8" fmla="*/ 0 w 298"/>
                <a:gd name="T9" fmla="*/ 0 h 225"/>
                <a:gd name="T10" fmla="*/ 4 w 298"/>
                <a:gd name="T11" fmla="*/ 3 h 225"/>
                <a:gd name="T12" fmla="*/ 298 w 298"/>
                <a:gd name="T13" fmla="*/ 3 h 225"/>
                <a:gd name="T14" fmla="*/ 298 w 298"/>
                <a:gd name="T15" fmla="*/ 225 h 225"/>
                <a:gd name="T16" fmla="*/ 4 w 298"/>
                <a:gd name="T17" fmla="*/ 225 h 225"/>
                <a:gd name="T18" fmla="*/ 4 w 298"/>
                <a:gd name="T19" fmla="*/ 3 h 2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8" h="225">
                  <a:moveTo>
                    <a:pt x="0" y="0"/>
                  </a:moveTo>
                  <a:lnTo>
                    <a:pt x="298" y="0"/>
                  </a:lnTo>
                  <a:lnTo>
                    <a:pt x="298" y="225"/>
                  </a:lnTo>
                  <a:lnTo>
                    <a:pt x="0" y="22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8" y="3"/>
                  </a:lnTo>
                  <a:lnTo>
                    <a:pt x="298" y="225"/>
                  </a:lnTo>
                  <a:lnTo>
                    <a:pt x="4" y="22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8" name="Freeform 178">
              <a:extLst>
                <a:ext uri="{FF2B5EF4-FFF2-40B4-BE49-F238E27FC236}">
                  <a16:creationId xmlns:a16="http://schemas.microsoft.com/office/drawing/2014/main" id="{1F3E213F-8084-0544-AA35-5F52D5857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" y="2002"/>
              <a:ext cx="294" cy="222"/>
            </a:xfrm>
            <a:custGeom>
              <a:avLst/>
              <a:gdLst>
                <a:gd name="T0" fmla="*/ 0 w 294"/>
                <a:gd name="T1" fmla="*/ 0 h 222"/>
                <a:gd name="T2" fmla="*/ 294 w 294"/>
                <a:gd name="T3" fmla="*/ 0 h 222"/>
                <a:gd name="T4" fmla="*/ 294 w 294"/>
                <a:gd name="T5" fmla="*/ 222 h 222"/>
                <a:gd name="T6" fmla="*/ 0 w 294"/>
                <a:gd name="T7" fmla="*/ 222 h 222"/>
                <a:gd name="T8" fmla="*/ 0 w 294"/>
                <a:gd name="T9" fmla="*/ 0 h 222"/>
                <a:gd name="T10" fmla="*/ 5 w 294"/>
                <a:gd name="T11" fmla="*/ 4 h 222"/>
                <a:gd name="T12" fmla="*/ 294 w 294"/>
                <a:gd name="T13" fmla="*/ 4 h 222"/>
                <a:gd name="T14" fmla="*/ 294 w 294"/>
                <a:gd name="T15" fmla="*/ 222 h 222"/>
                <a:gd name="T16" fmla="*/ 5 w 294"/>
                <a:gd name="T17" fmla="*/ 222 h 222"/>
                <a:gd name="T18" fmla="*/ 5 w 294"/>
                <a:gd name="T19" fmla="*/ 4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4" h="222">
                  <a:moveTo>
                    <a:pt x="0" y="0"/>
                  </a:moveTo>
                  <a:lnTo>
                    <a:pt x="294" y="0"/>
                  </a:lnTo>
                  <a:lnTo>
                    <a:pt x="294" y="222"/>
                  </a:lnTo>
                  <a:lnTo>
                    <a:pt x="0" y="222"/>
                  </a:lnTo>
                  <a:lnTo>
                    <a:pt x="0" y="0"/>
                  </a:lnTo>
                  <a:close/>
                  <a:moveTo>
                    <a:pt x="5" y="4"/>
                  </a:moveTo>
                  <a:lnTo>
                    <a:pt x="294" y="4"/>
                  </a:lnTo>
                  <a:lnTo>
                    <a:pt x="294" y="222"/>
                  </a:lnTo>
                  <a:lnTo>
                    <a:pt x="5" y="22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49" name="Freeform 179">
              <a:extLst>
                <a:ext uri="{FF2B5EF4-FFF2-40B4-BE49-F238E27FC236}">
                  <a16:creationId xmlns:a16="http://schemas.microsoft.com/office/drawing/2014/main" id="{A6B9ADF2-756C-A742-84F5-F8A552E8A3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2" y="2006"/>
              <a:ext cx="289" cy="218"/>
            </a:xfrm>
            <a:custGeom>
              <a:avLst/>
              <a:gdLst>
                <a:gd name="T0" fmla="*/ 0 w 289"/>
                <a:gd name="T1" fmla="*/ 0 h 218"/>
                <a:gd name="T2" fmla="*/ 289 w 289"/>
                <a:gd name="T3" fmla="*/ 0 h 218"/>
                <a:gd name="T4" fmla="*/ 289 w 289"/>
                <a:gd name="T5" fmla="*/ 218 h 218"/>
                <a:gd name="T6" fmla="*/ 0 w 289"/>
                <a:gd name="T7" fmla="*/ 218 h 218"/>
                <a:gd name="T8" fmla="*/ 0 w 289"/>
                <a:gd name="T9" fmla="*/ 0 h 218"/>
                <a:gd name="T10" fmla="*/ 4 w 289"/>
                <a:gd name="T11" fmla="*/ 3 h 218"/>
                <a:gd name="T12" fmla="*/ 289 w 289"/>
                <a:gd name="T13" fmla="*/ 3 h 218"/>
                <a:gd name="T14" fmla="*/ 289 w 289"/>
                <a:gd name="T15" fmla="*/ 218 h 218"/>
                <a:gd name="T16" fmla="*/ 4 w 289"/>
                <a:gd name="T17" fmla="*/ 218 h 218"/>
                <a:gd name="T18" fmla="*/ 4 w 289"/>
                <a:gd name="T19" fmla="*/ 3 h 2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9" h="218">
                  <a:moveTo>
                    <a:pt x="0" y="0"/>
                  </a:moveTo>
                  <a:lnTo>
                    <a:pt x="289" y="0"/>
                  </a:lnTo>
                  <a:lnTo>
                    <a:pt x="289" y="218"/>
                  </a:lnTo>
                  <a:lnTo>
                    <a:pt x="0" y="21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9" y="3"/>
                  </a:lnTo>
                  <a:lnTo>
                    <a:pt x="289" y="218"/>
                  </a:lnTo>
                  <a:lnTo>
                    <a:pt x="4" y="21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0" name="Freeform 180">
              <a:extLst>
                <a:ext uri="{FF2B5EF4-FFF2-40B4-BE49-F238E27FC236}">
                  <a16:creationId xmlns:a16="http://schemas.microsoft.com/office/drawing/2014/main" id="{AE09021B-D696-6049-8F58-4F080CCC6F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66" y="2009"/>
              <a:ext cx="285" cy="215"/>
            </a:xfrm>
            <a:custGeom>
              <a:avLst/>
              <a:gdLst>
                <a:gd name="T0" fmla="*/ 0 w 285"/>
                <a:gd name="T1" fmla="*/ 0 h 215"/>
                <a:gd name="T2" fmla="*/ 285 w 285"/>
                <a:gd name="T3" fmla="*/ 0 h 215"/>
                <a:gd name="T4" fmla="*/ 285 w 285"/>
                <a:gd name="T5" fmla="*/ 215 h 215"/>
                <a:gd name="T6" fmla="*/ 0 w 285"/>
                <a:gd name="T7" fmla="*/ 215 h 215"/>
                <a:gd name="T8" fmla="*/ 0 w 285"/>
                <a:gd name="T9" fmla="*/ 0 h 215"/>
                <a:gd name="T10" fmla="*/ 4 w 285"/>
                <a:gd name="T11" fmla="*/ 3 h 215"/>
                <a:gd name="T12" fmla="*/ 285 w 285"/>
                <a:gd name="T13" fmla="*/ 3 h 215"/>
                <a:gd name="T14" fmla="*/ 285 w 285"/>
                <a:gd name="T15" fmla="*/ 215 h 215"/>
                <a:gd name="T16" fmla="*/ 4 w 285"/>
                <a:gd name="T17" fmla="*/ 215 h 215"/>
                <a:gd name="T18" fmla="*/ 4 w 285"/>
                <a:gd name="T19" fmla="*/ 3 h 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5" h="215">
                  <a:moveTo>
                    <a:pt x="0" y="0"/>
                  </a:moveTo>
                  <a:lnTo>
                    <a:pt x="285" y="0"/>
                  </a:lnTo>
                  <a:lnTo>
                    <a:pt x="285" y="215"/>
                  </a:lnTo>
                  <a:lnTo>
                    <a:pt x="0" y="21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5" y="3"/>
                  </a:lnTo>
                  <a:lnTo>
                    <a:pt x="285" y="215"/>
                  </a:lnTo>
                  <a:lnTo>
                    <a:pt x="4" y="21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1" name="Freeform 181">
              <a:extLst>
                <a:ext uri="{FF2B5EF4-FFF2-40B4-BE49-F238E27FC236}">
                  <a16:creationId xmlns:a16="http://schemas.microsoft.com/office/drawing/2014/main" id="{0A61C7FA-A02E-184F-8529-9C4769AC98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0" y="2012"/>
              <a:ext cx="281" cy="212"/>
            </a:xfrm>
            <a:custGeom>
              <a:avLst/>
              <a:gdLst>
                <a:gd name="T0" fmla="*/ 0 w 281"/>
                <a:gd name="T1" fmla="*/ 0 h 212"/>
                <a:gd name="T2" fmla="*/ 281 w 281"/>
                <a:gd name="T3" fmla="*/ 0 h 212"/>
                <a:gd name="T4" fmla="*/ 281 w 281"/>
                <a:gd name="T5" fmla="*/ 212 h 212"/>
                <a:gd name="T6" fmla="*/ 0 w 281"/>
                <a:gd name="T7" fmla="*/ 212 h 212"/>
                <a:gd name="T8" fmla="*/ 0 w 281"/>
                <a:gd name="T9" fmla="*/ 0 h 212"/>
                <a:gd name="T10" fmla="*/ 4 w 281"/>
                <a:gd name="T11" fmla="*/ 3 h 212"/>
                <a:gd name="T12" fmla="*/ 281 w 281"/>
                <a:gd name="T13" fmla="*/ 3 h 212"/>
                <a:gd name="T14" fmla="*/ 281 w 281"/>
                <a:gd name="T15" fmla="*/ 212 h 212"/>
                <a:gd name="T16" fmla="*/ 4 w 281"/>
                <a:gd name="T17" fmla="*/ 212 h 212"/>
                <a:gd name="T18" fmla="*/ 4 w 281"/>
                <a:gd name="T19" fmla="*/ 3 h 2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1" h="212">
                  <a:moveTo>
                    <a:pt x="0" y="0"/>
                  </a:moveTo>
                  <a:lnTo>
                    <a:pt x="281" y="0"/>
                  </a:lnTo>
                  <a:lnTo>
                    <a:pt x="281" y="212"/>
                  </a:lnTo>
                  <a:lnTo>
                    <a:pt x="0" y="2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81" y="3"/>
                  </a:lnTo>
                  <a:lnTo>
                    <a:pt x="281" y="212"/>
                  </a:lnTo>
                  <a:lnTo>
                    <a:pt x="4" y="2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2" name="Freeform 182">
              <a:extLst>
                <a:ext uri="{FF2B5EF4-FFF2-40B4-BE49-F238E27FC236}">
                  <a16:creationId xmlns:a16="http://schemas.microsoft.com/office/drawing/2014/main" id="{98542196-80ED-2541-8195-0E3E57C3A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4" y="2015"/>
              <a:ext cx="277" cy="209"/>
            </a:xfrm>
            <a:custGeom>
              <a:avLst/>
              <a:gdLst>
                <a:gd name="T0" fmla="*/ 0 w 277"/>
                <a:gd name="T1" fmla="*/ 0 h 209"/>
                <a:gd name="T2" fmla="*/ 277 w 277"/>
                <a:gd name="T3" fmla="*/ 0 h 209"/>
                <a:gd name="T4" fmla="*/ 277 w 277"/>
                <a:gd name="T5" fmla="*/ 209 h 209"/>
                <a:gd name="T6" fmla="*/ 0 w 277"/>
                <a:gd name="T7" fmla="*/ 209 h 209"/>
                <a:gd name="T8" fmla="*/ 0 w 277"/>
                <a:gd name="T9" fmla="*/ 0 h 209"/>
                <a:gd name="T10" fmla="*/ 4 w 277"/>
                <a:gd name="T11" fmla="*/ 3 h 209"/>
                <a:gd name="T12" fmla="*/ 277 w 277"/>
                <a:gd name="T13" fmla="*/ 3 h 209"/>
                <a:gd name="T14" fmla="*/ 277 w 277"/>
                <a:gd name="T15" fmla="*/ 209 h 209"/>
                <a:gd name="T16" fmla="*/ 4 w 277"/>
                <a:gd name="T17" fmla="*/ 209 h 209"/>
                <a:gd name="T18" fmla="*/ 4 w 277"/>
                <a:gd name="T19" fmla="*/ 3 h 2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7" h="209">
                  <a:moveTo>
                    <a:pt x="0" y="0"/>
                  </a:moveTo>
                  <a:lnTo>
                    <a:pt x="277" y="0"/>
                  </a:lnTo>
                  <a:lnTo>
                    <a:pt x="277" y="209"/>
                  </a:lnTo>
                  <a:lnTo>
                    <a:pt x="0" y="20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77" y="3"/>
                  </a:lnTo>
                  <a:lnTo>
                    <a:pt x="277" y="209"/>
                  </a:lnTo>
                  <a:lnTo>
                    <a:pt x="4" y="20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3" name="Freeform 183">
              <a:extLst>
                <a:ext uri="{FF2B5EF4-FFF2-40B4-BE49-F238E27FC236}">
                  <a16:creationId xmlns:a16="http://schemas.microsoft.com/office/drawing/2014/main" id="{A8258634-CCDE-6246-98FC-6CC2350B4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8" y="2018"/>
              <a:ext cx="273" cy="206"/>
            </a:xfrm>
            <a:custGeom>
              <a:avLst/>
              <a:gdLst>
                <a:gd name="T0" fmla="*/ 0 w 273"/>
                <a:gd name="T1" fmla="*/ 0 h 206"/>
                <a:gd name="T2" fmla="*/ 273 w 273"/>
                <a:gd name="T3" fmla="*/ 0 h 206"/>
                <a:gd name="T4" fmla="*/ 273 w 273"/>
                <a:gd name="T5" fmla="*/ 206 h 206"/>
                <a:gd name="T6" fmla="*/ 0 w 273"/>
                <a:gd name="T7" fmla="*/ 206 h 206"/>
                <a:gd name="T8" fmla="*/ 0 w 273"/>
                <a:gd name="T9" fmla="*/ 0 h 206"/>
                <a:gd name="T10" fmla="*/ 5 w 273"/>
                <a:gd name="T11" fmla="*/ 3 h 206"/>
                <a:gd name="T12" fmla="*/ 273 w 273"/>
                <a:gd name="T13" fmla="*/ 3 h 206"/>
                <a:gd name="T14" fmla="*/ 273 w 273"/>
                <a:gd name="T15" fmla="*/ 206 h 206"/>
                <a:gd name="T16" fmla="*/ 5 w 273"/>
                <a:gd name="T17" fmla="*/ 206 h 206"/>
                <a:gd name="T18" fmla="*/ 5 w 273"/>
                <a:gd name="T19" fmla="*/ 3 h 2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3" h="206">
                  <a:moveTo>
                    <a:pt x="0" y="0"/>
                  </a:moveTo>
                  <a:lnTo>
                    <a:pt x="273" y="0"/>
                  </a:lnTo>
                  <a:lnTo>
                    <a:pt x="273" y="206"/>
                  </a:lnTo>
                  <a:lnTo>
                    <a:pt x="0" y="20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73" y="3"/>
                  </a:lnTo>
                  <a:lnTo>
                    <a:pt x="273" y="206"/>
                  </a:lnTo>
                  <a:lnTo>
                    <a:pt x="5" y="20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4" name="Freeform 184">
              <a:extLst>
                <a:ext uri="{FF2B5EF4-FFF2-40B4-BE49-F238E27FC236}">
                  <a16:creationId xmlns:a16="http://schemas.microsoft.com/office/drawing/2014/main" id="{30C2B93D-39C8-3B43-AB12-B109914C5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" y="2021"/>
              <a:ext cx="268" cy="203"/>
            </a:xfrm>
            <a:custGeom>
              <a:avLst/>
              <a:gdLst>
                <a:gd name="T0" fmla="*/ 0 w 268"/>
                <a:gd name="T1" fmla="*/ 0 h 203"/>
                <a:gd name="T2" fmla="*/ 268 w 268"/>
                <a:gd name="T3" fmla="*/ 0 h 203"/>
                <a:gd name="T4" fmla="*/ 268 w 268"/>
                <a:gd name="T5" fmla="*/ 203 h 203"/>
                <a:gd name="T6" fmla="*/ 0 w 268"/>
                <a:gd name="T7" fmla="*/ 203 h 203"/>
                <a:gd name="T8" fmla="*/ 0 w 268"/>
                <a:gd name="T9" fmla="*/ 0 h 203"/>
                <a:gd name="T10" fmla="*/ 4 w 268"/>
                <a:gd name="T11" fmla="*/ 4 h 203"/>
                <a:gd name="T12" fmla="*/ 268 w 268"/>
                <a:gd name="T13" fmla="*/ 4 h 203"/>
                <a:gd name="T14" fmla="*/ 268 w 268"/>
                <a:gd name="T15" fmla="*/ 203 h 203"/>
                <a:gd name="T16" fmla="*/ 4 w 268"/>
                <a:gd name="T17" fmla="*/ 203 h 203"/>
                <a:gd name="T18" fmla="*/ 4 w 268"/>
                <a:gd name="T19" fmla="*/ 4 h 2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8" h="203">
                  <a:moveTo>
                    <a:pt x="0" y="0"/>
                  </a:moveTo>
                  <a:lnTo>
                    <a:pt x="268" y="0"/>
                  </a:lnTo>
                  <a:lnTo>
                    <a:pt x="268" y="203"/>
                  </a:lnTo>
                  <a:lnTo>
                    <a:pt x="0" y="20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68" y="4"/>
                  </a:lnTo>
                  <a:lnTo>
                    <a:pt x="268" y="203"/>
                  </a:lnTo>
                  <a:lnTo>
                    <a:pt x="4" y="20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5" name="Freeform 185">
              <a:extLst>
                <a:ext uri="{FF2B5EF4-FFF2-40B4-BE49-F238E27FC236}">
                  <a16:creationId xmlns:a16="http://schemas.microsoft.com/office/drawing/2014/main" id="{9B5CCBD0-D9A2-FC41-90FE-A171E06EFB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7" y="2025"/>
              <a:ext cx="264" cy="199"/>
            </a:xfrm>
            <a:custGeom>
              <a:avLst/>
              <a:gdLst>
                <a:gd name="T0" fmla="*/ 0 w 264"/>
                <a:gd name="T1" fmla="*/ 0 h 199"/>
                <a:gd name="T2" fmla="*/ 264 w 264"/>
                <a:gd name="T3" fmla="*/ 0 h 199"/>
                <a:gd name="T4" fmla="*/ 264 w 264"/>
                <a:gd name="T5" fmla="*/ 199 h 199"/>
                <a:gd name="T6" fmla="*/ 0 w 264"/>
                <a:gd name="T7" fmla="*/ 199 h 199"/>
                <a:gd name="T8" fmla="*/ 0 w 264"/>
                <a:gd name="T9" fmla="*/ 0 h 199"/>
                <a:gd name="T10" fmla="*/ 4 w 264"/>
                <a:gd name="T11" fmla="*/ 3 h 199"/>
                <a:gd name="T12" fmla="*/ 264 w 264"/>
                <a:gd name="T13" fmla="*/ 3 h 199"/>
                <a:gd name="T14" fmla="*/ 264 w 264"/>
                <a:gd name="T15" fmla="*/ 199 h 199"/>
                <a:gd name="T16" fmla="*/ 4 w 264"/>
                <a:gd name="T17" fmla="*/ 199 h 199"/>
                <a:gd name="T18" fmla="*/ 4 w 264"/>
                <a:gd name="T19" fmla="*/ 3 h 1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4" h="199">
                  <a:moveTo>
                    <a:pt x="0" y="0"/>
                  </a:moveTo>
                  <a:lnTo>
                    <a:pt x="264" y="0"/>
                  </a:lnTo>
                  <a:lnTo>
                    <a:pt x="264" y="199"/>
                  </a:lnTo>
                  <a:lnTo>
                    <a:pt x="0" y="19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4" y="3"/>
                  </a:lnTo>
                  <a:lnTo>
                    <a:pt x="264" y="199"/>
                  </a:lnTo>
                  <a:lnTo>
                    <a:pt x="4" y="19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6" name="Freeform 186">
              <a:extLst>
                <a:ext uri="{FF2B5EF4-FFF2-40B4-BE49-F238E27FC236}">
                  <a16:creationId xmlns:a16="http://schemas.microsoft.com/office/drawing/2014/main" id="{BB947972-B7DF-E144-B433-FE41C4C49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1" y="2028"/>
              <a:ext cx="260" cy="196"/>
            </a:xfrm>
            <a:custGeom>
              <a:avLst/>
              <a:gdLst>
                <a:gd name="T0" fmla="*/ 0 w 260"/>
                <a:gd name="T1" fmla="*/ 0 h 196"/>
                <a:gd name="T2" fmla="*/ 260 w 260"/>
                <a:gd name="T3" fmla="*/ 0 h 196"/>
                <a:gd name="T4" fmla="*/ 260 w 260"/>
                <a:gd name="T5" fmla="*/ 196 h 196"/>
                <a:gd name="T6" fmla="*/ 0 w 260"/>
                <a:gd name="T7" fmla="*/ 196 h 196"/>
                <a:gd name="T8" fmla="*/ 0 w 260"/>
                <a:gd name="T9" fmla="*/ 0 h 196"/>
                <a:gd name="T10" fmla="*/ 4 w 260"/>
                <a:gd name="T11" fmla="*/ 3 h 196"/>
                <a:gd name="T12" fmla="*/ 260 w 260"/>
                <a:gd name="T13" fmla="*/ 3 h 196"/>
                <a:gd name="T14" fmla="*/ 260 w 260"/>
                <a:gd name="T15" fmla="*/ 196 h 196"/>
                <a:gd name="T16" fmla="*/ 4 w 260"/>
                <a:gd name="T17" fmla="*/ 196 h 196"/>
                <a:gd name="T18" fmla="*/ 4 w 260"/>
                <a:gd name="T19" fmla="*/ 3 h 1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0" h="196">
                  <a:moveTo>
                    <a:pt x="0" y="0"/>
                  </a:moveTo>
                  <a:lnTo>
                    <a:pt x="260" y="0"/>
                  </a:lnTo>
                  <a:lnTo>
                    <a:pt x="260" y="196"/>
                  </a:lnTo>
                  <a:lnTo>
                    <a:pt x="0" y="19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60" y="3"/>
                  </a:lnTo>
                  <a:lnTo>
                    <a:pt x="260" y="196"/>
                  </a:lnTo>
                  <a:lnTo>
                    <a:pt x="4" y="19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9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7" name="Freeform 187">
              <a:extLst>
                <a:ext uri="{FF2B5EF4-FFF2-40B4-BE49-F238E27FC236}">
                  <a16:creationId xmlns:a16="http://schemas.microsoft.com/office/drawing/2014/main" id="{781FE2DE-C0B3-0249-939E-8351E6EAC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5" y="2031"/>
              <a:ext cx="256" cy="193"/>
            </a:xfrm>
            <a:custGeom>
              <a:avLst/>
              <a:gdLst>
                <a:gd name="T0" fmla="*/ 0 w 256"/>
                <a:gd name="T1" fmla="*/ 0 h 193"/>
                <a:gd name="T2" fmla="*/ 256 w 256"/>
                <a:gd name="T3" fmla="*/ 0 h 193"/>
                <a:gd name="T4" fmla="*/ 256 w 256"/>
                <a:gd name="T5" fmla="*/ 193 h 193"/>
                <a:gd name="T6" fmla="*/ 0 w 256"/>
                <a:gd name="T7" fmla="*/ 193 h 193"/>
                <a:gd name="T8" fmla="*/ 0 w 256"/>
                <a:gd name="T9" fmla="*/ 0 h 193"/>
                <a:gd name="T10" fmla="*/ 4 w 256"/>
                <a:gd name="T11" fmla="*/ 3 h 193"/>
                <a:gd name="T12" fmla="*/ 256 w 256"/>
                <a:gd name="T13" fmla="*/ 3 h 193"/>
                <a:gd name="T14" fmla="*/ 256 w 256"/>
                <a:gd name="T15" fmla="*/ 193 h 193"/>
                <a:gd name="T16" fmla="*/ 4 w 256"/>
                <a:gd name="T17" fmla="*/ 193 h 193"/>
                <a:gd name="T18" fmla="*/ 4 w 256"/>
                <a:gd name="T19" fmla="*/ 3 h 1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6" h="193">
                  <a:moveTo>
                    <a:pt x="0" y="0"/>
                  </a:moveTo>
                  <a:lnTo>
                    <a:pt x="256" y="0"/>
                  </a:lnTo>
                  <a:lnTo>
                    <a:pt x="256" y="193"/>
                  </a:lnTo>
                  <a:lnTo>
                    <a:pt x="0" y="19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6" y="3"/>
                  </a:lnTo>
                  <a:lnTo>
                    <a:pt x="256" y="193"/>
                  </a:lnTo>
                  <a:lnTo>
                    <a:pt x="4" y="19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8" name="Freeform 188">
              <a:extLst>
                <a:ext uri="{FF2B5EF4-FFF2-40B4-BE49-F238E27FC236}">
                  <a16:creationId xmlns:a16="http://schemas.microsoft.com/office/drawing/2014/main" id="{6992BCF9-0395-8645-9EAB-7B576D2CF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9" y="2034"/>
              <a:ext cx="252" cy="190"/>
            </a:xfrm>
            <a:custGeom>
              <a:avLst/>
              <a:gdLst>
                <a:gd name="T0" fmla="*/ 0 w 252"/>
                <a:gd name="T1" fmla="*/ 0 h 190"/>
                <a:gd name="T2" fmla="*/ 252 w 252"/>
                <a:gd name="T3" fmla="*/ 0 h 190"/>
                <a:gd name="T4" fmla="*/ 252 w 252"/>
                <a:gd name="T5" fmla="*/ 190 h 190"/>
                <a:gd name="T6" fmla="*/ 0 w 252"/>
                <a:gd name="T7" fmla="*/ 190 h 190"/>
                <a:gd name="T8" fmla="*/ 0 w 252"/>
                <a:gd name="T9" fmla="*/ 0 h 190"/>
                <a:gd name="T10" fmla="*/ 4 w 252"/>
                <a:gd name="T11" fmla="*/ 3 h 190"/>
                <a:gd name="T12" fmla="*/ 252 w 252"/>
                <a:gd name="T13" fmla="*/ 3 h 190"/>
                <a:gd name="T14" fmla="*/ 252 w 252"/>
                <a:gd name="T15" fmla="*/ 190 h 190"/>
                <a:gd name="T16" fmla="*/ 4 w 252"/>
                <a:gd name="T17" fmla="*/ 190 h 190"/>
                <a:gd name="T18" fmla="*/ 4 w 252"/>
                <a:gd name="T19" fmla="*/ 3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190">
                  <a:moveTo>
                    <a:pt x="0" y="0"/>
                  </a:moveTo>
                  <a:lnTo>
                    <a:pt x="252" y="0"/>
                  </a:lnTo>
                  <a:lnTo>
                    <a:pt x="252" y="190"/>
                  </a:lnTo>
                  <a:lnTo>
                    <a:pt x="0" y="19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2" y="3"/>
                  </a:lnTo>
                  <a:lnTo>
                    <a:pt x="252" y="190"/>
                  </a:lnTo>
                  <a:lnTo>
                    <a:pt x="4" y="19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59" name="Freeform 189">
              <a:extLst>
                <a:ext uri="{FF2B5EF4-FFF2-40B4-BE49-F238E27FC236}">
                  <a16:creationId xmlns:a16="http://schemas.microsoft.com/office/drawing/2014/main" id="{A93C1643-1B26-CC44-8208-86C4A47F7D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3" y="2037"/>
              <a:ext cx="248" cy="187"/>
            </a:xfrm>
            <a:custGeom>
              <a:avLst/>
              <a:gdLst>
                <a:gd name="T0" fmla="*/ 0 w 248"/>
                <a:gd name="T1" fmla="*/ 0 h 187"/>
                <a:gd name="T2" fmla="*/ 248 w 248"/>
                <a:gd name="T3" fmla="*/ 0 h 187"/>
                <a:gd name="T4" fmla="*/ 248 w 248"/>
                <a:gd name="T5" fmla="*/ 187 h 187"/>
                <a:gd name="T6" fmla="*/ 0 w 248"/>
                <a:gd name="T7" fmla="*/ 187 h 187"/>
                <a:gd name="T8" fmla="*/ 0 w 248"/>
                <a:gd name="T9" fmla="*/ 0 h 187"/>
                <a:gd name="T10" fmla="*/ 5 w 248"/>
                <a:gd name="T11" fmla="*/ 3 h 187"/>
                <a:gd name="T12" fmla="*/ 248 w 248"/>
                <a:gd name="T13" fmla="*/ 3 h 187"/>
                <a:gd name="T14" fmla="*/ 248 w 248"/>
                <a:gd name="T15" fmla="*/ 187 h 187"/>
                <a:gd name="T16" fmla="*/ 5 w 248"/>
                <a:gd name="T17" fmla="*/ 187 h 187"/>
                <a:gd name="T18" fmla="*/ 5 w 248"/>
                <a:gd name="T19" fmla="*/ 3 h 1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8" h="187">
                  <a:moveTo>
                    <a:pt x="0" y="0"/>
                  </a:moveTo>
                  <a:lnTo>
                    <a:pt x="248" y="0"/>
                  </a:lnTo>
                  <a:lnTo>
                    <a:pt x="248" y="187"/>
                  </a:lnTo>
                  <a:lnTo>
                    <a:pt x="0" y="187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48" y="3"/>
                  </a:lnTo>
                  <a:lnTo>
                    <a:pt x="248" y="187"/>
                  </a:lnTo>
                  <a:lnTo>
                    <a:pt x="5" y="187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0" name="Freeform 190">
              <a:extLst>
                <a:ext uri="{FF2B5EF4-FFF2-40B4-BE49-F238E27FC236}">
                  <a16:creationId xmlns:a16="http://schemas.microsoft.com/office/drawing/2014/main" id="{9AA8C9E7-B78A-804E-A0C4-21BA17114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8" y="2040"/>
              <a:ext cx="243" cy="184"/>
            </a:xfrm>
            <a:custGeom>
              <a:avLst/>
              <a:gdLst>
                <a:gd name="T0" fmla="*/ 0 w 243"/>
                <a:gd name="T1" fmla="*/ 0 h 184"/>
                <a:gd name="T2" fmla="*/ 243 w 243"/>
                <a:gd name="T3" fmla="*/ 0 h 184"/>
                <a:gd name="T4" fmla="*/ 243 w 243"/>
                <a:gd name="T5" fmla="*/ 184 h 184"/>
                <a:gd name="T6" fmla="*/ 0 w 243"/>
                <a:gd name="T7" fmla="*/ 184 h 184"/>
                <a:gd name="T8" fmla="*/ 0 w 243"/>
                <a:gd name="T9" fmla="*/ 0 h 184"/>
                <a:gd name="T10" fmla="*/ 4 w 243"/>
                <a:gd name="T11" fmla="*/ 4 h 184"/>
                <a:gd name="T12" fmla="*/ 243 w 243"/>
                <a:gd name="T13" fmla="*/ 4 h 184"/>
                <a:gd name="T14" fmla="*/ 243 w 243"/>
                <a:gd name="T15" fmla="*/ 184 h 184"/>
                <a:gd name="T16" fmla="*/ 4 w 243"/>
                <a:gd name="T17" fmla="*/ 184 h 184"/>
                <a:gd name="T18" fmla="*/ 4 w 243"/>
                <a:gd name="T19" fmla="*/ 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3" h="184">
                  <a:moveTo>
                    <a:pt x="0" y="0"/>
                  </a:moveTo>
                  <a:lnTo>
                    <a:pt x="243" y="0"/>
                  </a:lnTo>
                  <a:lnTo>
                    <a:pt x="243" y="184"/>
                  </a:lnTo>
                  <a:lnTo>
                    <a:pt x="0" y="18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43" y="4"/>
                  </a:lnTo>
                  <a:lnTo>
                    <a:pt x="243" y="184"/>
                  </a:lnTo>
                  <a:lnTo>
                    <a:pt x="4" y="18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1" name="Freeform 191">
              <a:extLst>
                <a:ext uri="{FF2B5EF4-FFF2-40B4-BE49-F238E27FC236}">
                  <a16:creationId xmlns:a16="http://schemas.microsoft.com/office/drawing/2014/main" id="{D821B9C5-BA18-C54C-B690-9E5804169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2" y="2044"/>
              <a:ext cx="239" cy="180"/>
            </a:xfrm>
            <a:custGeom>
              <a:avLst/>
              <a:gdLst>
                <a:gd name="T0" fmla="*/ 0 w 239"/>
                <a:gd name="T1" fmla="*/ 0 h 180"/>
                <a:gd name="T2" fmla="*/ 239 w 239"/>
                <a:gd name="T3" fmla="*/ 0 h 180"/>
                <a:gd name="T4" fmla="*/ 239 w 239"/>
                <a:gd name="T5" fmla="*/ 180 h 180"/>
                <a:gd name="T6" fmla="*/ 0 w 239"/>
                <a:gd name="T7" fmla="*/ 180 h 180"/>
                <a:gd name="T8" fmla="*/ 0 w 239"/>
                <a:gd name="T9" fmla="*/ 0 h 180"/>
                <a:gd name="T10" fmla="*/ 4 w 239"/>
                <a:gd name="T11" fmla="*/ 3 h 180"/>
                <a:gd name="T12" fmla="*/ 239 w 239"/>
                <a:gd name="T13" fmla="*/ 3 h 180"/>
                <a:gd name="T14" fmla="*/ 239 w 239"/>
                <a:gd name="T15" fmla="*/ 180 h 180"/>
                <a:gd name="T16" fmla="*/ 4 w 239"/>
                <a:gd name="T17" fmla="*/ 180 h 180"/>
                <a:gd name="T18" fmla="*/ 4 w 239"/>
                <a:gd name="T19" fmla="*/ 3 h 1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80">
                  <a:moveTo>
                    <a:pt x="0" y="0"/>
                  </a:moveTo>
                  <a:lnTo>
                    <a:pt x="239" y="0"/>
                  </a:lnTo>
                  <a:lnTo>
                    <a:pt x="239" y="180"/>
                  </a:lnTo>
                  <a:lnTo>
                    <a:pt x="0" y="18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9" y="3"/>
                  </a:lnTo>
                  <a:lnTo>
                    <a:pt x="239" y="180"/>
                  </a:lnTo>
                  <a:lnTo>
                    <a:pt x="4" y="18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2" name="Freeform 192">
              <a:extLst>
                <a:ext uri="{FF2B5EF4-FFF2-40B4-BE49-F238E27FC236}">
                  <a16:creationId xmlns:a16="http://schemas.microsoft.com/office/drawing/2014/main" id="{8F4A351F-012E-E541-BA94-716307FF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6" y="2047"/>
              <a:ext cx="235" cy="177"/>
            </a:xfrm>
            <a:custGeom>
              <a:avLst/>
              <a:gdLst>
                <a:gd name="T0" fmla="*/ 0 w 235"/>
                <a:gd name="T1" fmla="*/ 0 h 177"/>
                <a:gd name="T2" fmla="*/ 235 w 235"/>
                <a:gd name="T3" fmla="*/ 0 h 177"/>
                <a:gd name="T4" fmla="*/ 235 w 235"/>
                <a:gd name="T5" fmla="*/ 177 h 177"/>
                <a:gd name="T6" fmla="*/ 0 w 235"/>
                <a:gd name="T7" fmla="*/ 177 h 177"/>
                <a:gd name="T8" fmla="*/ 0 w 235"/>
                <a:gd name="T9" fmla="*/ 0 h 177"/>
                <a:gd name="T10" fmla="*/ 4 w 235"/>
                <a:gd name="T11" fmla="*/ 3 h 177"/>
                <a:gd name="T12" fmla="*/ 235 w 235"/>
                <a:gd name="T13" fmla="*/ 3 h 177"/>
                <a:gd name="T14" fmla="*/ 235 w 235"/>
                <a:gd name="T15" fmla="*/ 177 h 177"/>
                <a:gd name="T16" fmla="*/ 4 w 235"/>
                <a:gd name="T17" fmla="*/ 177 h 177"/>
                <a:gd name="T18" fmla="*/ 4 w 235"/>
                <a:gd name="T19" fmla="*/ 3 h 1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5" h="177">
                  <a:moveTo>
                    <a:pt x="0" y="0"/>
                  </a:moveTo>
                  <a:lnTo>
                    <a:pt x="235" y="0"/>
                  </a:lnTo>
                  <a:lnTo>
                    <a:pt x="235" y="177"/>
                  </a:lnTo>
                  <a:lnTo>
                    <a:pt x="0" y="17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5" y="3"/>
                  </a:lnTo>
                  <a:lnTo>
                    <a:pt x="235" y="177"/>
                  </a:lnTo>
                  <a:lnTo>
                    <a:pt x="4" y="17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3" name="Freeform 193">
              <a:extLst>
                <a:ext uri="{FF2B5EF4-FFF2-40B4-BE49-F238E27FC236}">
                  <a16:creationId xmlns:a16="http://schemas.microsoft.com/office/drawing/2014/main" id="{B9F056A5-F6EE-D744-9AAD-734B7C073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0" y="2050"/>
              <a:ext cx="231" cy="174"/>
            </a:xfrm>
            <a:custGeom>
              <a:avLst/>
              <a:gdLst>
                <a:gd name="T0" fmla="*/ 0 w 231"/>
                <a:gd name="T1" fmla="*/ 0 h 174"/>
                <a:gd name="T2" fmla="*/ 231 w 231"/>
                <a:gd name="T3" fmla="*/ 0 h 174"/>
                <a:gd name="T4" fmla="*/ 231 w 231"/>
                <a:gd name="T5" fmla="*/ 174 h 174"/>
                <a:gd name="T6" fmla="*/ 0 w 231"/>
                <a:gd name="T7" fmla="*/ 174 h 174"/>
                <a:gd name="T8" fmla="*/ 0 w 231"/>
                <a:gd name="T9" fmla="*/ 0 h 174"/>
                <a:gd name="T10" fmla="*/ 4 w 231"/>
                <a:gd name="T11" fmla="*/ 3 h 174"/>
                <a:gd name="T12" fmla="*/ 231 w 231"/>
                <a:gd name="T13" fmla="*/ 3 h 174"/>
                <a:gd name="T14" fmla="*/ 231 w 231"/>
                <a:gd name="T15" fmla="*/ 174 h 174"/>
                <a:gd name="T16" fmla="*/ 4 w 231"/>
                <a:gd name="T17" fmla="*/ 174 h 174"/>
                <a:gd name="T18" fmla="*/ 4 w 231"/>
                <a:gd name="T19" fmla="*/ 3 h 1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1" h="174">
                  <a:moveTo>
                    <a:pt x="0" y="0"/>
                  </a:moveTo>
                  <a:lnTo>
                    <a:pt x="231" y="0"/>
                  </a:lnTo>
                  <a:lnTo>
                    <a:pt x="231" y="174"/>
                  </a:lnTo>
                  <a:lnTo>
                    <a:pt x="0" y="17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31" y="3"/>
                  </a:lnTo>
                  <a:lnTo>
                    <a:pt x="231" y="174"/>
                  </a:lnTo>
                  <a:lnTo>
                    <a:pt x="4" y="17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4" name="Freeform 194">
              <a:extLst>
                <a:ext uri="{FF2B5EF4-FFF2-40B4-BE49-F238E27FC236}">
                  <a16:creationId xmlns:a16="http://schemas.microsoft.com/office/drawing/2014/main" id="{D527BE9D-1ABE-B845-9AEC-4D6EF4BF67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4" y="2053"/>
              <a:ext cx="227" cy="171"/>
            </a:xfrm>
            <a:custGeom>
              <a:avLst/>
              <a:gdLst>
                <a:gd name="T0" fmla="*/ 0 w 227"/>
                <a:gd name="T1" fmla="*/ 0 h 171"/>
                <a:gd name="T2" fmla="*/ 227 w 227"/>
                <a:gd name="T3" fmla="*/ 0 h 171"/>
                <a:gd name="T4" fmla="*/ 227 w 227"/>
                <a:gd name="T5" fmla="*/ 171 h 171"/>
                <a:gd name="T6" fmla="*/ 0 w 227"/>
                <a:gd name="T7" fmla="*/ 171 h 171"/>
                <a:gd name="T8" fmla="*/ 0 w 227"/>
                <a:gd name="T9" fmla="*/ 0 h 171"/>
                <a:gd name="T10" fmla="*/ 4 w 227"/>
                <a:gd name="T11" fmla="*/ 3 h 171"/>
                <a:gd name="T12" fmla="*/ 227 w 227"/>
                <a:gd name="T13" fmla="*/ 3 h 171"/>
                <a:gd name="T14" fmla="*/ 227 w 227"/>
                <a:gd name="T15" fmla="*/ 171 h 171"/>
                <a:gd name="T16" fmla="*/ 4 w 227"/>
                <a:gd name="T17" fmla="*/ 171 h 171"/>
                <a:gd name="T18" fmla="*/ 4 w 227"/>
                <a:gd name="T19" fmla="*/ 3 h 17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71">
                  <a:moveTo>
                    <a:pt x="0" y="0"/>
                  </a:moveTo>
                  <a:lnTo>
                    <a:pt x="227" y="0"/>
                  </a:lnTo>
                  <a:lnTo>
                    <a:pt x="227" y="171"/>
                  </a:lnTo>
                  <a:lnTo>
                    <a:pt x="0" y="17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27" y="3"/>
                  </a:lnTo>
                  <a:lnTo>
                    <a:pt x="227" y="171"/>
                  </a:lnTo>
                  <a:lnTo>
                    <a:pt x="4" y="17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5" name="Freeform 195">
              <a:extLst>
                <a:ext uri="{FF2B5EF4-FFF2-40B4-BE49-F238E27FC236}">
                  <a16:creationId xmlns:a16="http://schemas.microsoft.com/office/drawing/2014/main" id="{3CC9126B-617A-D745-8808-0E0C368D14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8" y="2056"/>
              <a:ext cx="223" cy="168"/>
            </a:xfrm>
            <a:custGeom>
              <a:avLst/>
              <a:gdLst>
                <a:gd name="T0" fmla="*/ 0 w 223"/>
                <a:gd name="T1" fmla="*/ 0 h 168"/>
                <a:gd name="T2" fmla="*/ 223 w 223"/>
                <a:gd name="T3" fmla="*/ 0 h 168"/>
                <a:gd name="T4" fmla="*/ 223 w 223"/>
                <a:gd name="T5" fmla="*/ 168 h 168"/>
                <a:gd name="T6" fmla="*/ 0 w 223"/>
                <a:gd name="T7" fmla="*/ 168 h 168"/>
                <a:gd name="T8" fmla="*/ 0 w 223"/>
                <a:gd name="T9" fmla="*/ 0 h 168"/>
                <a:gd name="T10" fmla="*/ 5 w 223"/>
                <a:gd name="T11" fmla="*/ 3 h 168"/>
                <a:gd name="T12" fmla="*/ 223 w 223"/>
                <a:gd name="T13" fmla="*/ 3 h 168"/>
                <a:gd name="T14" fmla="*/ 223 w 223"/>
                <a:gd name="T15" fmla="*/ 168 h 168"/>
                <a:gd name="T16" fmla="*/ 5 w 223"/>
                <a:gd name="T17" fmla="*/ 168 h 168"/>
                <a:gd name="T18" fmla="*/ 5 w 223"/>
                <a:gd name="T19" fmla="*/ 3 h 1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3" h="168">
                  <a:moveTo>
                    <a:pt x="0" y="0"/>
                  </a:moveTo>
                  <a:lnTo>
                    <a:pt x="223" y="0"/>
                  </a:lnTo>
                  <a:lnTo>
                    <a:pt x="223" y="168"/>
                  </a:lnTo>
                  <a:lnTo>
                    <a:pt x="0" y="16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23" y="3"/>
                  </a:lnTo>
                  <a:lnTo>
                    <a:pt x="223" y="168"/>
                  </a:lnTo>
                  <a:lnTo>
                    <a:pt x="5" y="16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6" name="Freeform 196">
              <a:extLst>
                <a:ext uri="{FF2B5EF4-FFF2-40B4-BE49-F238E27FC236}">
                  <a16:creationId xmlns:a16="http://schemas.microsoft.com/office/drawing/2014/main" id="{F2686547-F3D6-E445-B13D-DE6932227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3" y="2059"/>
              <a:ext cx="218" cy="165"/>
            </a:xfrm>
            <a:custGeom>
              <a:avLst/>
              <a:gdLst>
                <a:gd name="T0" fmla="*/ 0 w 218"/>
                <a:gd name="T1" fmla="*/ 0 h 165"/>
                <a:gd name="T2" fmla="*/ 218 w 218"/>
                <a:gd name="T3" fmla="*/ 0 h 165"/>
                <a:gd name="T4" fmla="*/ 218 w 218"/>
                <a:gd name="T5" fmla="*/ 165 h 165"/>
                <a:gd name="T6" fmla="*/ 0 w 218"/>
                <a:gd name="T7" fmla="*/ 165 h 165"/>
                <a:gd name="T8" fmla="*/ 0 w 218"/>
                <a:gd name="T9" fmla="*/ 0 h 165"/>
                <a:gd name="T10" fmla="*/ 4 w 218"/>
                <a:gd name="T11" fmla="*/ 4 h 165"/>
                <a:gd name="T12" fmla="*/ 218 w 218"/>
                <a:gd name="T13" fmla="*/ 4 h 165"/>
                <a:gd name="T14" fmla="*/ 218 w 218"/>
                <a:gd name="T15" fmla="*/ 165 h 165"/>
                <a:gd name="T16" fmla="*/ 4 w 218"/>
                <a:gd name="T17" fmla="*/ 165 h 165"/>
                <a:gd name="T18" fmla="*/ 4 w 218"/>
                <a:gd name="T19" fmla="*/ 4 h 1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8" h="165">
                  <a:moveTo>
                    <a:pt x="0" y="0"/>
                  </a:moveTo>
                  <a:lnTo>
                    <a:pt x="218" y="0"/>
                  </a:lnTo>
                  <a:lnTo>
                    <a:pt x="218" y="165"/>
                  </a:lnTo>
                  <a:lnTo>
                    <a:pt x="0" y="16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8" y="4"/>
                  </a:lnTo>
                  <a:lnTo>
                    <a:pt x="218" y="165"/>
                  </a:lnTo>
                  <a:lnTo>
                    <a:pt x="4" y="16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7" name="Freeform 197">
              <a:extLst>
                <a:ext uri="{FF2B5EF4-FFF2-40B4-BE49-F238E27FC236}">
                  <a16:creationId xmlns:a16="http://schemas.microsoft.com/office/drawing/2014/main" id="{D69389F4-E8BD-3B49-BA54-83426BB7C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7" y="2063"/>
              <a:ext cx="214" cy="161"/>
            </a:xfrm>
            <a:custGeom>
              <a:avLst/>
              <a:gdLst>
                <a:gd name="T0" fmla="*/ 0 w 214"/>
                <a:gd name="T1" fmla="*/ 0 h 161"/>
                <a:gd name="T2" fmla="*/ 214 w 214"/>
                <a:gd name="T3" fmla="*/ 0 h 161"/>
                <a:gd name="T4" fmla="*/ 214 w 214"/>
                <a:gd name="T5" fmla="*/ 161 h 161"/>
                <a:gd name="T6" fmla="*/ 0 w 214"/>
                <a:gd name="T7" fmla="*/ 161 h 161"/>
                <a:gd name="T8" fmla="*/ 0 w 214"/>
                <a:gd name="T9" fmla="*/ 0 h 161"/>
                <a:gd name="T10" fmla="*/ 4 w 214"/>
                <a:gd name="T11" fmla="*/ 3 h 161"/>
                <a:gd name="T12" fmla="*/ 214 w 214"/>
                <a:gd name="T13" fmla="*/ 3 h 161"/>
                <a:gd name="T14" fmla="*/ 214 w 214"/>
                <a:gd name="T15" fmla="*/ 161 h 161"/>
                <a:gd name="T16" fmla="*/ 4 w 214"/>
                <a:gd name="T17" fmla="*/ 161 h 161"/>
                <a:gd name="T18" fmla="*/ 4 w 214"/>
                <a:gd name="T19" fmla="*/ 3 h 1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4" h="161">
                  <a:moveTo>
                    <a:pt x="0" y="0"/>
                  </a:moveTo>
                  <a:lnTo>
                    <a:pt x="214" y="0"/>
                  </a:lnTo>
                  <a:lnTo>
                    <a:pt x="214" y="161"/>
                  </a:lnTo>
                  <a:lnTo>
                    <a:pt x="0" y="16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4" y="3"/>
                  </a:lnTo>
                  <a:lnTo>
                    <a:pt x="214" y="161"/>
                  </a:lnTo>
                  <a:lnTo>
                    <a:pt x="4" y="16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8" name="Freeform 198">
              <a:extLst>
                <a:ext uri="{FF2B5EF4-FFF2-40B4-BE49-F238E27FC236}">
                  <a16:creationId xmlns:a16="http://schemas.microsoft.com/office/drawing/2014/main" id="{8A950813-5838-6249-8B41-A9B34EBA69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" y="2066"/>
              <a:ext cx="210" cy="158"/>
            </a:xfrm>
            <a:custGeom>
              <a:avLst/>
              <a:gdLst>
                <a:gd name="T0" fmla="*/ 0 w 210"/>
                <a:gd name="T1" fmla="*/ 0 h 158"/>
                <a:gd name="T2" fmla="*/ 210 w 210"/>
                <a:gd name="T3" fmla="*/ 0 h 158"/>
                <a:gd name="T4" fmla="*/ 210 w 210"/>
                <a:gd name="T5" fmla="*/ 158 h 158"/>
                <a:gd name="T6" fmla="*/ 0 w 210"/>
                <a:gd name="T7" fmla="*/ 158 h 158"/>
                <a:gd name="T8" fmla="*/ 0 w 210"/>
                <a:gd name="T9" fmla="*/ 0 h 158"/>
                <a:gd name="T10" fmla="*/ 4 w 210"/>
                <a:gd name="T11" fmla="*/ 3 h 158"/>
                <a:gd name="T12" fmla="*/ 210 w 210"/>
                <a:gd name="T13" fmla="*/ 3 h 158"/>
                <a:gd name="T14" fmla="*/ 210 w 210"/>
                <a:gd name="T15" fmla="*/ 158 h 158"/>
                <a:gd name="T16" fmla="*/ 4 w 210"/>
                <a:gd name="T17" fmla="*/ 158 h 158"/>
                <a:gd name="T18" fmla="*/ 4 w 210"/>
                <a:gd name="T19" fmla="*/ 3 h 1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0" h="158">
                  <a:moveTo>
                    <a:pt x="0" y="0"/>
                  </a:moveTo>
                  <a:lnTo>
                    <a:pt x="210" y="0"/>
                  </a:lnTo>
                  <a:lnTo>
                    <a:pt x="210" y="158"/>
                  </a:lnTo>
                  <a:lnTo>
                    <a:pt x="0" y="15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10" y="3"/>
                  </a:lnTo>
                  <a:lnTo>
                    <a:pt x="210" y="158"/>
                  </a:lnTo>
                  <a:lnTo>
                    <a:pt x="4" y="15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69" name="Freeform 199">
              <a:extLst>
                <a:ext uri="{FF2B5EF4-FFF2-40B4-BE49-F238E27FC236}">
                  <a16:creationId xmlns:a16="http://schemas.microsoft.com/office/drawing/2014/main" id="{C65F488B-B331-3546-8ACB-BDD92269C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5" y="2069"/>
              <a:ext cx="206" cy="155"/>
            </a:xfrm>
            <a:custGeom>
              <a:avLst/>
              <a:gdLst>
                <a:gd name="T0" fmla="*/ 0 w 206"/>
                <a:gd name="T1" fmla="*/ 0 h 155"/>
                <a:gd name="T2" fmla="*/ 206 w 206"/>
                <a:gd name="T3" fmla="*/ 0 h 155"/>
                <a:gd name="T4" fmla="*/ 206 w 206"/>
                <a:gd name="T5" fmla="*/ 155 h 155"/>
                <a:gd name="T6" fmla="*/ 0 w 206"/>
                <a:gd name="T7" fmla="*/ 155 h 155"/>
                <a:gd name="T8" fmla="*/ 0 w 206"/>
                <a:gd name="T9" fmla="*/ 0 h 155"/>
                <a:gd name="T10" fmla="*/ 4 w 206"/>
                <a:gd name="T11" fmla="*/ 3 h 155"/>
                <a:gd name="T12" fmla="*/ 206 w 206"/>
                <a:gd name="T13" fmla="*/ 3 h 155"/>
                <a:gd name="T14" fmla="*/ 206 w 206"/>
                <a:gd name="T15" fmla="*/ 155 h 155"/>
                <a:gd name="T16" fmla="*/ 4 w 206"/>
                <a:gd name="T17" fmla="*/ 155 h 155"/>
                <a:gd name="T18" fmla="*/ 4 w 206"/>
                <a:gd name="T19" fmla="*/ 3 h 1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6" h="155">
                  <a:moveTo>
                    <a:pt x="0" y="0"/>
                  </a:moveTo>
                  <a:lnTo>
                    <a:pt x="206" y="0"/>
                  </a:lnTo>
                  <a:lnTo>
                    <a:pt x="206" y="155"/>
                  </a:lnTo>
                  <a:lnTo>
                    <a:pt x="0" y="15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06" y="3"/>
                  </a:lnTo>
                  <a:lnTo>
                    <a:pt x="206" y="155"/>
                  </a:lnTo>
                  <a:lnTo>
                    <a:pt x="4" y="15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0" name="Freeform 200">
              <a:extLst>
                <a:ext uri="{FF2B5EF4-FFF2-40B4-BE49-F238E27FC236}">
                  <a16:creationId xmlns:a16="http://schemas.microsoft.com/office/drawing/2014/main" id="{DFA37D20-3F3D-EE49-B405-5CFEF4BDC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9" y="2072"/>
              <a:ext cx="202" cy="152"/>
            </a:xfrm>
            <a:custGeom>
              <a:avLst/>
              <a:gdLst>
                <a:gd name="T0" fmla="*/ 0 w 202"/>
                <a:gd name="T1" fmla="*/ 0 h 152"/>
                <a:gd name="T2" fmla="*/ 202 w 202"/>
                <a:gd name="T3" fmla="*/ 0 h 152"/>
                <a:gd name="T4" fmla="*/ 202 w 202"/>
                <a:gd name="T5" fmla="*/ 152 h 152"/>
                <a:gd name="T6" fmla="*/ 0 w 202"/>
                <a:gd name="T7" fmla="*/ 152 h 152"/>
                <a:gd name="T8" fmla="*/ 0 w 202"/>
                <a:gd name="T9" fmla="*/ 0 h 152"/>
                <a:gd name="T10" fmla="*/ 5 w 202"/>
                <a:gd name="T11" fmla="*/ 3 h 152"/>
                <a:gd name="T12" fmla="*/ 202 w 202"/>
                <a:gd name="T13" fmla="*/ 3 h 152"/>
                <a:gd name="T14" fmla="*/ 202 w 202"/>
                <a:gd name="T15" fmla="*/ 152 h 152"/>
                <a:gd name="T16" fmla="*/ 5 w 202"/>
                <a:gd name="T17" fmla="*/ 152 h 152"/>
                <a:gd name="T18" fmla="*/ 5 w 202"/>
                <a:gd name="T19" fmla="*/ 3 h 1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2" h="152">
                  <a:moveTo>
                    <a:pt x="0" y="0"/>
                  </a:moveTo>
                  <a:lnTo>
                    <a:pt x="202" y="0"/>
                  </a:lnTo>
                  <a:lnTo>
                    <a:pt x="202" y="152"/>
                  </a:lnTo>
                  <a:lnTo>
                    <a:pt x="0" y="152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202" y="3"/>
                  </a:lnTo>
                  <a:lnTo>
                    <a:pt x="202" y="152"/>
                  </a:lnTo>
                  <a:lnTo>
                    <a:pt x="5" y="152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1" name="Freeform 201">
              <a:extLst>
                <a:ext uri="{FF2B5EF4-FFF2-40B4-BE49-F238E27FC236}">
                  <a16:creationId xmlns:a16="http://schemas.microsoft.com/office/drawing/2014/main" id="{F3E49F13-D1FC-5444-8992-6BBBDE3AB2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" y="2075"/>
              <a:ext cx="197" cy="149"/>
            </a:xfrm>
            <a:custGeom>
              <a:avLst/>
              <a:gdLst>
                <a:gd name="T0" fmla="*/ 0 w 197"/>
                <a:gd name="T1" fmla="*/ 0 h 149"/>
                <a:gd name="T2" fmla="*/ 197 w 197"/>
                <a:gd name="T3" fmla="*/ 0 h 149"/>
                <a:gd name="T4" fmla="*/ 197 w 197"/>
                <a:gd name="T5" fmla="*/ 149 h 149"/>
                <a:gd name="T6" fmla="*/ 0 w 197"/>
                <a:gd name="T7" fmla="*/ 149 h 149"/>
                <a:gd name="T8" fmla="*/ 0 w 197"/>
                <a:gd name="T9" fmla="*/ 0 h 149"/>
                <a:gd name="T10" fmla="*/ 4 w 197"/>
                <a:gd name="T11" fmla="*/ 3 h 149"/>
                <a:gd name="T12" fmla="*/ 197 w 197"/>
                <a:gd name="T13" fmla="*/ 3 h 149"/>
                <a:gd name="T14" fmla="*/ 197 w 197"/>
                <a:gd name="T15" fmla="*/ 149 h 149"/>
                <a:gd name="T16" fmla="*/ 4 w 197"/>
                <a:gd name="T17" fmla="*/ 149 h 149"/>
                <a:gd name="T18" fmla="*/ 4 w 197"/>
                <a:gd name="T19" fmla="*/ 3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7" h="149">
                  <a:moveTo>
                    <a:pt x="0" y="0"/>
                  </a:moveTo>
                  <a:lnTo>
                    <a:pt x="197" y="0"/>
                  </a:lnTo>
                  <a:lnTo>
                    <a:pt x="197" y="149"/>
                  </a:lnTo>
                  <a:lnTo>
                    <a:pt x="0" y="14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97" y="3"/>
                  </a:lnTo>
                  <a:lnTo>
                    <a:pt x="197" y="149"/>
                  </a:lnTo>
                  <a:lnTo>
                    <a:pt x="4" y="14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2" name="Freeform 202">
              <a:extLst>
                <a:ext uri="{FF2B5EF4-FFF2-40B4-BE49-F238E27FC236}">
                  <a16:creationId xmlns:a16="http://schemas.microsoft.com/office/drawing/2014/main" id="{0265D495-C227-7F48-8973-A3CC2344C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8" y="2078"/>
              <a:ext cx="193" cy="146"/>
            </a:xfrm>
            <a:custGeom>
              <a:avLst/>
              <a:gdLst>
                <a:gd name="T0" fmla="*/ 0 w 193"/>
                <a:gd name="T1" fmla="*/ 0 h 146"/>
                <a:gd name="T2" fmla="*/ 193 w 193"/>
                <a:gd name="T3" fmla="*/ 0 h 146"/>
                <a:gd name="T4" fmla="*/ 193 w 193"/>
                <a:gd name="T5" fmla="*/ 146 h 146"/>
                <a:gd name="T6" fmla="*/ 0 w 193"/>
                <a:gd name="T7" fmla="*/ 146 h 146"/>
                <a:gd name="T8" fmla="*/ 0 w 193"/>
                <a:gd name="T9" fmla="*/ 0 h 146"/>
                <a:gd name="T10" fmla="*/ 4 w 193"/>
                <a:gd name="T11" fmla="*/ 4 h 146"/>
                <a:gd name="T12" fmla="*/ 193 w 193"/>
                <a:gd name="T13" fmla="*/ 4 h 146"/>
                <a:gd name="T14" fmla="*/ 193 w 193"/>
                <a:gd name="T15" fmla="*/ 146 h 146"/>
                <a:gd name="T16" fmla="*/ 4 w 193"/>
                <a:gd name="T17" fmla="*/ 146 h 146"/>
                <a:gd name="T18" fmla="*/ 4 w 193"/>
                <a:gd name="T19" fmla="*/ 4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3" h="146">
                  <a:moveTo>
                    <a:pt x="0" y="0"/>
                  </a:moveTo>
                  <a:lnTo>
                    <a:pt x="193" y="0"/>
                  </a:lnTo>
                  <a:lnTo>
                    <a:pt x="193" y="146"/>
                  </a:lnTo>
                  <a:lnTo>
                    <a:pt x="0" y="14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93" y="4"/>
                  </a:lnTo>
                  <a:lnTo>
                    <a:pt x="193" y="146"/>
                  </a:lnTo>
                  <a:lnTo>
                    <a:pt x="4" y="14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3" name="Freeform 203">
              <a:extLst>
                <a:ext uri="{FF2B5EF4-FFF2-40B4-BE49-F238E27FC236}">
                  <a16:creationId xmlns:a16="http://schemas.microsoft.com/office/drawing/2014/main" id="{5AEAEB6A-E2CB-8E44-AEAC-6C5BEA86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" y="2082"/>
              <a:ext cx="189" cy="142"/>
            </a:xfrm>
            <a:custGeom>
              <a:avLst/>
              <a:gdLst>
                <a:gd name="T0" fmla="*/ 0 w 189"/>
                <a:gd name="T1" fmla="*/ 0 h 142"/>
                <a:gd name="T2" fmla="*/ 189 w 189"/>
                <a:gd name="T3" fmla="*/ 0 h 142"/>
                <a:gd name="T4" fmla="*/ 189 w 189"/>
                <a:gd name="T5" fmla="*/ 142 h 142"/>
                <a:gd name="T6" fmla="*/ 0 w 189"/>
                <a:gd name="T7" fmla="*/ 142 h 142"/>
                <a:gd name="T8" fmla="*/ 0 w 189"/>
                <a:gd name="T9" fmla="*/ 0 h 142"/>
                <a:gd name="T10" fmla="*/ 4 w 189"/>
                <a:gd name="T11" fmla="*/ 3 h 142"/>
                <a:gd name="T12" fmla="*/ 189 w 189"/>
                <a:gd name="T13" fmla="*/ 3 h 142"/>
                <a:gd name="T14" fmla="*/ 189 w 189"/>
                <a:gd name="T15" fmla="*/ 142 h 142"/>
                <a:gd name="T16" fmla="*/ 4 w 189"/>
                <a:gd name="T17" fmla="*/ 142 h 142"/>
                <a:gd name="T18" fmla="*/ 4 w 189"/>
                <a:gd name="T19" fmla="*/ 3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9" h="142">
                  <a:moveTo>
                    <a:pt x="0" y="0"/>
                  </a:moveTo>
                  <a:lnTo>
                    <a:pt x="189" y="0"/>
                  </a:lnTo>
                  <a:lnTo>
                    <a:pt x="189" y="142"/>
                  </a:lnTo>
                  <a:lnTo>
                    <a:pt x="0" y="14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9" y="3"/>
                  </a:lnTo>
                  <a:lnTo>
                    <a:pt x="189" y="142"/>
                  </a:lnTo>
                  <a:lnTo>
                    <a:pt x="4" y="14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4" name="Freeform 204">
              <a:extLst>
                <a:ext uri="{FF2B5EF4-FFF2-40B4-BE49-F238E27FC236}">
                  <a16:creationId xmlns:a16="http://schemas.microsoft.com/office/drawing/2014/main" id="{A55025F9-DA01-F044-B956-07AD11370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3" y="2068"/>
              <a:ext cx="185" cy="139"/>
            </a:xfrm>
            <a:custGeom>
              <a:avLst/>
              <a:gdLst>
                <a:gd name="T0" fmla="*/ 0 w 185"/>
                <a:gd name="T1" fmla="*/ 0 h 139"/>
                <a:gd name="T2" fmla="*/ 185 w 185"/>
                <a:gd name="T3" fmla="*/ 0 h 139"/>
                <a:gd name="T4" fmla="*/ 185 w 185"/>
                <a:gd name="T5" fmla="*/ 139 h 139"/>
                <a:gd name="T6" fmla="*/ 0 w 185"/>
                <a:gd name="T7" fmla="*/ 139 h 139"/>
                <a:gd name="T8" fmla="*/ 0 w 185"/>
                <a:gd name="T9" fmla="*/ 0 h 139"/>
                <a:gd name="T10" fmla="*/ 4 w 185"/>
                <a:gd name="T11" fmla="*/ 3 h 139"/>
                <a:gd name="T12" fmla="*/ 185 w 185"/>
                <a:gd name="T13" fmla="*/ 3 h 139"/>
                <a:gd name="T14" fmla="*/ 185 w 185"/>
                <a:gd name="T15" fmla="*/ 139 h 139"/>
                <a:gd name="T16" fmla="*/ 4 w 185"/>
                <a:gd name="T17" fmla="*/ 139 h 139"/>
                <a:gd name="T18" fmla="*/ 4 w 185"/>
                <a:gd name="T19" fmla="*/ 3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5" h="139">
                  <a:moveTo>
                    <a:pt x="0" y="0"/>
                  </a:moveTo>
                  <a:lnTo>
                    <a:pt x="185" y="0"/>
                  </a:lnTo>
                  <a:lnTo>
                    <a:pt x="185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5" y="3"/>
                  </a:lnTo>
                  <a:lnTo>
                    <a:pt x="185" y="139"/>
                  </a:lnTo>
                  <a:lnTo>
                    <a:pt x="4" y="13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5" name="Freeform 205">
              <a:extLst>
                <a:ext uri="{FF2B5EF4-FFF2-40B4-BE49-F238E27FC236}">
                  <a16:creationId xmlns:a16="http://schemas.microsoft.com/office/drawing/2014/main" id="{B1EE86EB-3199-864C-B833-4EB524F2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7" y="2071"/>
              <a:ext cx="181" cy="136"/>
            </a:xfrm>
            <a:custGeom>
              <a:avLst/>
              <a:gdLst>
                <a:gd name="T0" fmla="*/ 0 w 181"/>
                <a:gd name="T1" fmla="*/ 0 h 136"/>
                <a:gd name="T2" fmla="*/ 181 w 181"/>
                <a:gd name="T3" fmla="*/ 0 h 136"/>
                <a:gd name="T4" fmla="*/ 181 w 181"/>
                <a:gd name="T5" fmla="*/ 136 h 136"/>
                <a:gd name="T6" fmla="*/ 0 w 181"/>
                <a:gd name="T7" fmla="*/ 136 h 136"/>
                <a:gd name="T8" fmla="*/ 0 w 181"/>
                <a:gd name="T9" fmla="*/ 0 h 136"/>
                <a:gd name="T10" fmla="*/ 4 w 181"/>
                <a:gd name="T11" fmla="*/ 3 h 136"/>
                <a:gd name="T12" fmla="*/ 181 w 181"/>
                <a:gd name="T13" fmla="*/ 3 h 136"/>
                <a:gd name="T14" fmla="*/ 181 w 181"/>
                <a:gd name="T15" fmla="*/ 136 h 136"/>
                <a:gd name="T16" fmla="*/ 4 w 181"/>
                <a:gd name="T17" fmla="*/ 136 h 136"/>
                <a:gd name="T18" fmla="*/ 4 w 181"/>
                <a:gd name="T19" fmla="*/ 3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" h="136">
                  <a:moveTo>
                    <a:pt x="0" y="0"/>
                  </a:moveTo>
                  <a:lnTo>
                    <a:pt x="181" y="0"/>
                  </a:lnTo>
                  <a:lnTo>
                    <a:pt x="181" y="136"/>
                  </a:lnTo>
                  <a:lnTo>
                    <a:pt x="0" y="13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81" y="3"/>
                  </a:lnTo>
                  <a:lnTo>
                    <a:pt x="181" y="136"/>
                  </a:lnTo>
                  <a:lnTo>
                    <a:pt x="4" y="13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6" name="Freeform 206">
              <a:extLst>
                <a:ext uri="{FF2B5EF4-FFF2-40B4-BE49-F238E27FC236}">
                  <a16:creationId xmlns:a16="http://schemas.microsoft.com/office/drawing/2014/main" id="{B788D42E-9007-BD41-92DB-CDD000104F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1" y="2074"/>
              <a:ext cx="177" cy="133"/>
            </a:xfrm>
            <a:custGeom>
              <a:avLst/>
              <a:gdLst>
                <a:gd name="T0" fmla="*/ 0 w 177"/>
                <a:gd name="T1" fmla="*/ 0 h 133"/>
                <a:gd name="T2" fmla="*/ 177 w 177"/>
                <a:gd name="T3" fmla="*/ 0 h 133"/>
                <a:gd name="T4" fmla="*/ 177 w 177"/>
                <a:gd name="T5" fmla="*/ 133 h 133"/>
                <a:gd name="T6" fmla="*/ 0 w 177"/>
                <a:gd name="T7" fmla="*/ 133 h 133"/>
                <a:gd name="T8" fmla="*/ 0 w 177"/>
                <a:gd name="T9" fmla="*/ 0 h 133"/>
                <a:gd name="T10" fmla="*/ 5 w 177"/>
                <a:gd name="T11" fmla="*/ 3 h 133"/>
                <a:gd name="T12" fmla="*/ 177 w 177"/>
                <a:gd name="T13" fmla="*/ 3 h 133"/>
                <a:gd name="T14" fmla="*/ 177 w 177"/>
                <a:gd name="T15" fmla="*/ 133 h 133"/>
                <a:gd name="T16" fmla="*/ 5 w 177"/>
                <a:gd name="T17" fmla="*/ 133 h 133"/>
                <a:gd name="T18" fmla="*/ 5 w 177"/>
                <a:gd name="T19" fmla="*/ 3 h 1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7" h="133">
                  <a:moveTo>
                    <a:pt x="0" y="0"/>
                  </a:moveTo>
                  <a:lnTo>
                    <a:pt x="177" y="0"/>
                  </a:lnTo>
                  <a:lnTo>
                    <a:pt x="177" y="133"/>
                  </a:lnTo>
                  <a:lnTo>
                    <a:pt x="0" y="133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77" y="3"/>
                  </a:lnTo>
                  <a:lnTo>
                    <a:pt x="177" y="133"/>
                  </a:lnTo>
                  <a:lnTo>
                    <a:pt x="5" y="13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7" name="Freeform 207">
              <a:extLst>
                <a:ext uri="{FF2B5EF4-FFF2-40B4-BE49-F238E27FC236}">
                  <a16:creationId xmlns:a16="http://schemas.microsoft.com/office/drawing/2014/main" id="{F5E87253-36FF-4240-BFD5-465EB37C86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6" y="2077"/>
              <a:ext cx="172" cy="130"/>
            </a:xfrm>
            <a:custGeom>
              <a:avLst/>
              <a:gdLst>
                <a:gd name="T0" fmla="*/ 0 w 172"/>
                <a:gd name="T1" fmla="*/ 0 h 130"/>
                <a:gd name="T2" fmla="*/ 172 w 172"/>
                <a:gd name="T3" fmla="*/ 0 h 130"/>
                <a:gd name="T4" fmla="*/ 172 w 172"/>
                <a:gd name="T5" fmla="*/ 130 h 130"/>
                <a:gd name="T6" fmla="*/ 0 w 172"/>
                <a:gd name="T7" fmla="*/ 130 h 130"/>
                <a:gd name="T8" fmla="*/ 0 w 172"/>
                <a:gd name="T9" fmla="*/ 0 h 130"/>
                <a:gd name="T10" fmla="*/ 4 w 172"/>
                <a:gd name="T11" fmla="*/ 4 h 130"/>
                <a:gd name="T12" fmla="*/ 172 w 172"/>
                <a:gd name="T13" fmla="*/ 4 h 130"/>
                <a:gd name="T14" fmla="*/ 172 w 172"/>
                <a:gd name="T15" fmla="*/ 130 h 130"/>
                <a:gd name="T16" fmla="*/ 4 w 172"/>
                <a:gd name="T17" fmla="*/ 130 h 130"/>
                <a:gd name="T18" fmla="*/ 4 w 172"/>
                <a:gd name="T19" fmla="*/ 4 h 1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0">
                  <a:moveTo>
                    <a:pt x="0" y="0"/>
                  </a:moveTo>
                  <a:lnTo>
                    <a:pt x="172" y="0"/>
                  </a:lnTo>
                  <a:lnTo>
                    <a:pt x="172" y="130"/>
                  </a:lnTo>
                  <a:lnTo>
                    <a:pt x="0" y="130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72" y="4"/>
                  </a:lnTo>
                  <a:lnTo>
                    <a:pt x="172" y="130"/>
                  </a:lnTo>
                  <a:lnTo>
                    <a:pt x="4" y="13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8" name="Freeform 208">
              <a:extLst>
                <a:ext uri="{FF2B5EF4-FFF2-40B4-BE49-F238E27FC236}">
                  <a16:creationId xmlns:a16="http://schemas.microsoft.com/office/drawing/2014/main" id="{8C5A70AD-CB51-544D-A9D9-21CB9F9FE2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0" y="2081"/>
              <a:ext cx="168" cy="126"/>
            </a:xfrm>
            <a:custGeom>
              <a:avLst/>
              <a:gdLst>
                <a:gd name="T0" fmla="*/ 0 w 168"/>
                <a:gd name="T1" fmla="*/ 0 h 126"/>
                <a:gd name="T2" fmla="*/ 168 w 168"/>
                <a:gd name="T3" fmla="*/ 0 h 126"/>
                <a:gd name="T4" fmla="*/ 168 w 168"/>
                <a:gd name="T5" fmla="*/ 126 h 126"/>
                <a:gd name="T6" fmla="*/ 0 w 168"/>
                <a:gd name="T7" fmla="*/ 126 h 126"/>
                <a:gd name="T8" fmla="*/ 0 w 168"/>
                <a:gd name="T9" fmla="*/ 0 h 126"/>
                <a:gd name="T10" fmla="*/ 4 w 168"/>
                <a:gd name="T11" fmla="*/ 3 h 126"/>
                <a:gd name="T12" fmla="*/ 168 w 168"/>
                <a:gd name="T13" fmla="*/ 3 h 126"/>
                <a:gd name="T14" fmla="*/ 168 w 168"/>
                <a:gd name="T15" fmla="*/ 126 h 126"/>
                <a:gd name="T16" fmla="*/ 4 w 168"/>
                <a:gd name="T17" fmla="*/ 126 h 126"/>
                <a:gd name="T18" fmla="*/ 4 w 168"/>
                <a:gd name="T19" fmla="*/ 3 h 1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8" h="126">
                  <a:moveTo>
                    <a:pt x="0" y="0"/>
                  </a:moveTo>
                  <a:lnTo>
                    <a:pt x="168" y="0"/>
                  </a:lnTo>
                  <a:lnTo>
                    <a:pt x="168" y="126"/>
                  </a:lnTo>
                  <a:lnTo>
                    <a:pt x="0" y="12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8" y="3"/>
                  </a:lnTo>
                  <a:lnTo>
                    <a:pt x="168" y="126"/>
                  </a:lnTo>
                  <a:lnTo>
                    <a:pt x="4" y="12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79" name="Freeform 209">
              <a:extLst>
                <a:ext uri="{FF2B5EF4-FFF2-40B4-BE49-F238E27FC236}">
                  <a16:creationId xmlns:a16="http://schemas.microsoft.com/office/drawing/2014/main" id="{4910D0B2-569D-D043-8908-27A1A5FD0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4" y="2084"/>
              <a:ext cx="164" cy="123"/>
            </a:xfrm>
            <a:custGeom>
              <a:avLst/>
              <a:gdLst>
                <a:gd name="T0" fmla="*/ 0 w 164"/>
                <a:gd name="T1" fmla="*/ 0 h 123"/>
                <a:gd name="T2" fmla="*/ 164 w 164"/>
                <a:gd name="T3" fmla="*/ 0 h 123"/>
                <a:gd name="T4" fmla="*/ 164 w 164"/>
                <a:gd name="T5" fmla="*/ 123 h 123"/>
                <a:gd name="T6" fmla="*/ 0 w 164"/>
                <a:gd name="T7" fmla="*/ 123 h 123"/>
                <a:gd name="T8" fmla="*/ 0 w 164"/>
                <a:gd name="T9" fmla="*/ 0 h 123"/>
                <a:gd name="T10" fmla="*/ 4 w 164"/>
                <a:gd name="T11" fmla="*/ 3 h 123"/>
                <a:gd name="T12" fmla="*/ 164 w 164"/>
                <a:gd name="T13" fmla="*/ 3 h 123"/>
                <a:gd name="T14" fmla="*/ 164 w 164"/>
                <a:gd name="T15" fmla="*/ 123 h 123"/>
                <a:gd name="T16" fmla="*/ 4 w 164"/>
                <a:gd name="T17" fmla="*/ 123 h 123"/>
                <a:gd name="T18" fmla="*/ 4 w 164"/>
                <a:gd name="T19" fmla="*/ 3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4" h="123">
                  <a:moveTo>
                    <a:pt x="0" y="0"/>
                  </a:moveTo>
                  <a:lnTo>
                    <a:pt x="164" y="0"/>
                  </a:lnTo>
                  <a:lnTo>
                    <a:pt x="164" y="123"/>
                  </a:lnTo>
                  <a:lnTo>
                    <a:pt x="0" y="12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64" y="3"/>
                  </a:lnTo>
                  <a:lnTo>
                    <a:pt x="164" y="123"/>
                  </a:lnTo>
                  <a:lnTo>
                    <a:pt x="4" y="12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0" name="Freeform 210">
              <a:extLst>
                <a:ext uri="{FF2B5EF4-FFF2-40B4-BE49-F238E27FC236}">
                  <a16:creationId xmlns:a16="http://schemas.microsoft.com/office/drawing/2014/main" id="{FB34BFB8-014A-724F-8FD9-B3113D6AB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8" y="2087"/>
              <a:ext cx="160" cy="120"/>
            </a:xfrm>
            <a:custGeom>
              <a:avLst/>
              <a:gdLst>
                <a:gd name="T0" fmla="*/ 0 w 160"/>
                <a:gd name="T1" fmla="*/ 0 h 120"/>
                <a:gd name="T2" fmla="*/ 160 w 160"/>
                <a:gd name="T3" fmla="*/ 0 h 120"/>
                <a:gd name="T4" fmla="*/ 160 w 160"/>
                <a:gd name="T5" fmla="*/ 120 h 120"/>
                <a:gd name="T6" fmla="*/ 0 w 160"/>
                <a:gd name="T7" fmla="*/ 120 h 120"/>
                <a:gd name="T8" fmla="*/ 0 w 160"/>
                <a:gd name="T9" fmla="*/ 0 h 120"/>
                <a:gd name="T10" fmla="*/ 5 w 160"/>
                <a:gd name="T11" fmla="*/ 3 h 120"/>
                <a:gd name="T12" fmla="*/ 160 w 160"/>
                <a:gd name="T13" fmla="*/ 3 h 120"/>
                <a:gd name="T14" fmla="*/ 160 w 160"/>
                <a:gd name="T15" fmla="*/ 120 h 120"/>
                <a:gd name="T16" fmla="*/ 5 w 160"/>
                <a:gd name="T17" fmla="*/ 120 h 120"/>
                <a:gd name="T18" fmla="*/ 5 w 160"/>
                <a:gd name="T19" fmla="*/ 3 h 1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0" h="120">
                  <a:moveTo>
                    <a:pt x="0" y="0"/>
                  </a:moveTo>
                  <a:lnTo>
                    <a:pt x="160" y="0"/>
                  </a:lnTo>
                  <a:lnTo>
                    <a:pt x="160" y="120"/>
                  </a:lnTo>
                  <a:lnTo>
                    <a:pt x="0" y="12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60" y="3"/>
                  </a:lnTo>
                  <a:lnTo>
                    <a:pt x="160" y="120"/>
                  </a:lnTo>
                  <a:lnTo>
                    <a:pt x="5" y="12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1" name="Freeform 211">
              <a:extLst>
                <a:ext uri="{FF2B5EF4-FFF2-40B4-BE49-F238E27FC236}">
                  <a16:creationId xmlns:a16="http://schemas.microsoft.com/office/drawing/2014/main" id="{43E11361-C826-BA49-971E-BDED1C3F2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3" y="2090"/>
              <a:ext cx="155" cy="117"/>
            </a:xfrm>
            <a:custGeom>
              <a:avLst/>
              <a:gdLst>
                <a:gd name="T0" fmla="*/ 0 w 155"/>
                <a:gd name="T1" fmla="*/ 0 h 117"/>
                <a:gd name="T2" fmla="*/ 155 w 155"/>
                <a:gd name="T3" fmla="*/ 0 h 117"/>
                <a:gd name="T4" fmla="*/ 155 w 155"/>
                <a:gd name="T5" fmla="*/ 117 h 117"/>
                <a:gd name="T6" fmla="*/ 0 w 155"/>
                <a:gd name="T7" fmla="*/ 117 h 117"/>
                <a:gd name="T8" fmla="*/ 0 w 155"/>
                <a:gd name="T9" fmla="*/ 0 h 117"/>
                <a:gd name="T10" fmla="*/ 4 w 155"/>
                <a:gd name="T11" fmla="*/ 3 h 117"/>
                <a:gd name="T12" fmla="*/ 155 w 155"/>
                <a:gd name="T13" fmla="*/ 3 h 117"/>
                <a:gd name="T14" fmla="*/ 155 w 155"/>
                <a:gd name="T15" fmla="*/ 117 h 117"/>
                <a:gd name="T16" fmla="*/ 4 w 155"/>
                <a:gd name="T17" fmla="*/ 117 h 117"/>
                <a:gd name="T18" fmla="*/ 4 w 155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5" h="117">
                  <a:moveTo>
                    <a:pt x="0" y="0"/>
                  </a:moveTo>
                  <a:lnTo>
                    <a:pt x="155" y="0"/>
                  </a:lnTo>
                  <a:lnTo>
                    <a:pt x="155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55" y="3"/>
                  </a:lnTo>
                  <a:lnTo>
                    <a:pt x="155" y="117"/>
                  </a:lnTo>
                  <a:lnTo>
                    <a:pt x="4" y="11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2" name="Freeform 212">
              <a:extLst>
                <a:ext uri="{FF2B5EF4-FFF2-40B4-BE49-F238E27FC236}">
                  <a16:creationId xmlns:a16="http://schemas.microsoft.com/office/drawing/2014/main" id="{059B01A3-3800-E646-8BE7-A6EBB1BB80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" y="2093"/>
              <a:ext cx="151" cy="114"/>
            </a:xfrm>
            <a:custGeom>
              <a:avLst/>
              <a:gdLst>
                <a:gd name="T0" fmla="*/ 0 w 151"/>
                <a:gd name="T1" fmla="*/ 0 h 114"/>
                <a:gd name="T2" fmla="*/ 151 w 151"/>
                <a:gd name="T3" fmla="*/ 0 h 114"/>
                <a:gd name="T4" fmla="*/ 151 w 151"/>
                <a:gd name="T5" fmla="*/ 114 h 114"/>
                <a:gd name="T6" fmla="*/ 0 w 151"/>
                <a:gd name="T7" fmla="*/ 114 h 114"/>
                <a:gd name="T8" fmla="*/ 0 w 151"/>
                <a:gd name="T9" fmla="*/ 0 h 114"/>
                <a:gd name="T10" fmla="*/ 5 w 151"/>
                <a:gd name="T11" fmla="*/ 3 h 114"/>
                <a:gd name="T12" fmla="*/ 151 w 151"/>
                <a:gd name="T13" fmla="*/ 3 h 114"/>
                <a:gd name="T14" fmla="*/ 151 w 151"/>
                <a:gd name="T15" fmla="*/ 114 h 114"/>
                <a:gd name="T16" fmla="*/ 5 w 151"/>
                <a:gd name="T17" fmla="*/ 114 h 114"/>
                <a:gd name="T18" fmla="*/ 5 w 151"/>
                <a:gd name="T19" fmla="*/ 3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14">
                  <a:moveTo>
                    <a:pt x="0" y="0"/>
                  </a:moveTo>
                  <a:lnTo>
                    <a:pt x="151" y="0"/>
                  </a:lnTo>
                  <a:lnTo>
                    <a:pt x="151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51" y="3"/>
                  </a:lnTo>
                  <a:lnTo>
                    <a:pt x="151" y="114"/>
                  </a:lnTo>
                  <a:lnTo>
                    <a:pt x="5" y="11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3" name="Freeform 213">
              <a:extLst>
                <a:ext uri="{FF2B5EF4-FFF2-40B4-BE49-F238E27FC236}">
                  <a16:creationId xmlns:a16="http://schemas.microsoft.com/office/drawing/2014/main" id="{D28EEA68-0214-5B49-AB9C-6A285C5C9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2" y="2096"/>
              <a:ext cx="146" cy="111"/>
            </a:xfrm>
            <a:custGeom>
              <a:avLst/>
              <a:gdLst>
                <a:gd name="T0" fmla="*/ 0 w 146"/>
                <a:gd name="T1" fmla="*/ 0 h 111"/>
                <a:gd name="T2" fmla="*/ 146 w 146"/>
                <a:gd name="T3" fmla="*/ 0 h 111"/>
                <a:gd name="T4" fmla="*/ 146 w 146"/>
                <a:gd name="T5" fmla="*/ 111 h 111"/>
                <a:gd name="T6" fmla="*/ 0 w 146"/>
                <a:gd name="T7" fmla="*/ 111 h 111"/>
                <a:gd name="T8" fmla="*/ 0 w 146"/>
                <a:gd name="T9" fmla="*/ 0 h 111"/>
                <a:gd name="T10" fmla="*/ 4 w 146"/>
                <a:gd name="T11" fmla="*/ 4 h 111"/>
                <a:gd name="T12" fmla="*/ 146 w 146"/>
                <a:gd name="T13" fmla="*/ 4 h 111"/>
                <a:gd name="T14" fmla="*/ 146 w 146"/>
                <a:gd name="T15" fmla="*/ 111 h 111"/>
                <a:gd name="T16" fmla="*/ 4 w 146"/>
                <a:gd name="T17" fmla="*/ 111 h 111"/>
                <a:gd name="T18" fmla="*/ 4 w 146"/>
                <a:gd name="T19" fmla="*/ 4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6" h="111">
                  <a:moveTo>
                    <a:pt x="0" y="0"/>
                  </a:moveTo>
                  <a:lnTo>
                    <a:pt x="146" y="0"/>
                  </a:lnTo>
                  <a:lnTo>
                    <a:pt x="146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46" y="4"/>
                  </a:lnTo>
                  <a:lnTo>
                    <a:pt x="146" y="111"/>
                  </a:lnTo>
                  <a:lnTo>
                    <a:pt x="4" y="111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4" name="Freeform 214">
              <a:extLst>
                <a:ext uri="{FF2B5EF4-FFF2-40B4-BE49-F238E27FC236}">
                  <a16:creationId xmlns:a16="http://schemas.microsoft.com/office/drawing/2014/main" id="{DADE5655-B1DC-0148-BDFF-2B6152D95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6" y="2100"/>
              <a:ext cx="142" cy="107"/>
            </a:xfrm>
            <a:custGeom>
              <a:avLst/>
              <a:gdLst>
                <a:gd name="T0" fmla="*/ 0 w 142"/>
                <a:gd name="T1" fmla="*/ 0 h 107"/>
                <a:gd name="T2" fmla="*/ 142 w 142"/>
                <a:gd name="T3" fmla="*/ 0 h 107"/>
                <a:gd name="T4" fmla="*/ 142 w 142"/>
                <a:gd name="T5" fmla="*/ 107 h 107"/>
                <a:gd name="T6" fmla="*/ 0 w 142"/>
                <a:gd name="T7" fmla="*/ 107 h 107"/>
                <a:gd name="T8" fmla="*/ 0 w 142"/>
                <a:gd name="T9" fmla="*/ 0 h 107"/>
                <a:gd name="T10" fmla="*/ 4 w 142"/>
                <a:gd name="T11" fmla="*/ 3 h 107"/>
                <a:gd name="T12" fmla="*/ 142 w 142"/>
                <a:gd name="T13" fmla="*/ 3 h 107"/>
                <a:gd name="T14" fmla="*/ 142 w 142"/>
                <a:gd name="T15" fmla="*/ 107 h 107"/>
                <a:gd name="T16" fmla="*/ 4 w 142"/>
                <a:gd name="T17" fmla="*/ 107 h 107"/>
                <a:gd name="T18" fmla="*/ 4 w 142"/>
                <a:gd name="T19" fmla="*/ 3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2" h="107">
                  <a:moveTo>
                    <a:pt x="0" y="0"/>
                  </a:moveTo>
                  <a:lnTo>
                    <a:pt x="142" y="0"/>
                  </a:lnTo>
                  <a:lnTo>
                    <a:pt x="142" y="107"/>
                  </a:lnTo>
                  <a:lnTo>
                    <a:pt x="0" y="10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42" y="3"/>
                  </a:lnTo>
                  <a:lnTo>
                    <a:pt x="142" y="107"/>
                  </a:lnTo>
                  <a:lnTo>
                    <a:pt x="4" y="10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5" name="Freeform 215">
              <a:extLst>
                <a:ext uri="{FF2B5EF4-FFF2-40B4-BE49-F238E27FC236}">
                  <a16:creationId xmlns:a16="http://schemas.microsoft.com/office/drawing/2014/main" id="{055A4665-C206-F74B-A64E-7629F9D6B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0" y="2103"/>
              <a:ext cx="138" cy="104"/>
            </a:xfrm>
            <a:custGeom>
              <a:avLst/>
              <a:gdLst>
                <a:gd name="T0" fmla="*/ 0 w 138"/>
                <a:gd name="T1" fmla="*/ 0 h 104"/>
                <a:gd name="T2" fmla="*/ 138 w 138"/>
                <a:gd name="T3" fmla="*/ 0 h 104"/>
                <a:gd name="T4" fmla="*/ 138 w 138"/>
                <a:gd name="T5" fmla="*/ 104 h 104"/>
                <a:gd name="T6" fmla="*/ 0 w 138"/>
                <a:gd name="T7" fmla="*/ 104 h 104"/>
                <a:gd name="T8" fmla="*/ 0 w 138"/>
                <a:gd name="T9" fmla="*/ 0 h 104"/>
                <a:gd name="T10" fmla="*/ 4 w 138"/>
                <a:gd name="T11" fmla="*/ 3 h 104"/>
                <a:gd name="T12" fmla="*/ 138 w 138"/>
                <a:gd name="T13" fmla="*/ 3 h 104"/>
                <a:gd name="T14" fmla="*/ 138 w 138"/>
                <a:gd name="T15" fmla="*/ 104 h 104"/>
                <a:gd name="T16" fmla="*/ 4 w 138"/>
                <a:gd name="T17" fmla="*/ 104 h 104"/>
                <a:gd name="T18" fmla="*/ 4 w 138"/>
                <a:gd name="T19" fmla="*/ 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8" h="104">
                  <a:moveTo>
                    <a:pt x="0" y="0"/>
                  </a:moveTo>
                  <a:lnTo>
                    <a:pt x="138" y="0"/>
                  </a:lnTo>
                  <a:lnTo>
                    <a:pt x="138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8" y="3"/>
                  </a:lnTo>
                  <a:lnTo>
                    <a:pt x="138" y="104"/>
                  </a:lnTo>
                  <a:lnTo>
                    <a:pt x="4" y="104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6" name="Freeform 216">
              <a:extLst>
                <a:ext uri="{FF2B5EF4-FFF2-40B4-BE49-F238E27FC236}">
                  <a16:creationId xmlns:a16="http://schemas.microsoft.com/office/drawing/2014/main" id="{13C24249-A12E-ED46-9E00-0B1D94084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4" y="2106"/>
              <a:ext cx="134" cy="101"/>
            </a:xfrm>
            <a:custGeom>
              <a:avLst/>
              <a:gdLst>
                <a:gd name="T0" fmla="*/ 0 w 134"/>
                <a:gd name="T1" fmla="*/ 0 h 101"/>
                <a:gd name="T2" fmla="*/ 134 w 134"/>
                <a:gd name="T3" fmla="*/ 0 h 101"/>
                <a:gd name="T4" fmla="*/ 134 w 134"/>
                <a:gd name="T5" fmla="*/ 101 h 101"/>
                <a:gd name="T6" fmla="*/ 0 w 134"/>
                <a:gd name="T7" fmla="*/ 101 h 101"/>
                <a:gd name="T8" fmla="*/ 0 w 134"/>
                <a:gd name="T9" fmla="*/ 0 h 101"/>
                <a:gd name="T10" fmla="*/ 4 w 134"/>
                <a:gd name="T11" fmla="*/ 3 h 101"/>
                <a:gd name="T12" fmla="*/ 134 w 134"/>
                <a:gd name="T13" fmla="*/ 3 h 101"/>
                <a:gd name="T14" fmla="*/ 134 w 134"/>
                <a:gd name="T15" fmla="*/ 101 h 101"/>
                <a:gd name="T16" fmla="*/ 4 w 134"/>
                <a:gd name="T17" fmla="*/ 101 h 101"/>
                <a:gd name="T18" fmla="*/ 4 w 134"/>
                <a:gd name="T19" fmla="*/ 3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134" y="0"/>
                  </a:lnTo>
                  <a:lnTo>
                    <a:pt x="134" y="101"/>
                  </a:lnTo>
                  <a:lnTo>
                    <a:pt x="0" y="10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4" y="3"/>
                  </a:lnTo>
                  <a:lnTo>
                    <a:pt x="134" y="101"/>
                  </a:lnTo>
                  <a:lnTo>
                    <a:pt x="4" y="10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7" name="Freeform 217">
              <a:extLst>
                <a:ext uri="{FF2B5EF4-FFF2-40B4-BE49-F238E27FC236}">
                  <a16:creationId xmlns:a16="http://schemas.microsoft.com/office/drawing/2014/main" id="{6E475CE6-1E17-CC49-B384-5A8EA694D8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" y="2109"/>
              <a:ext cx="130" cy="98"/>
            </a:xfrm>
            <a:custGeom>
              <a:avLst/>
              <a:gdLst>
                <a:gd name="T0" fmla="*/ 0 w 130"/>
                <a:gd name="T1" fmla="*/ 0 h 98"/>
                <a:gd name="T2" fmla="*/ 130 w 130"/>
                <a:gd name="T3" fmla="*/ 0 h 98"/>
                <a:gd name="T4" fmla="*/ 130 w 130"/>
                <a:gd name="T5" fmla="*/ 98 h 98"/>
                <a:gd name="T6" fmla="*/ 0 w 130"/>
                <a:gd name="T7" fmla="*/ 98 h 98"/>
                <a:gd name="T8" fmla="*/ 0 w 130"/>
                <a:gd name="T9" fmla="*/ 0 h 98"/>
                <a:gd name="T10" fmla="*/ 5 w 130"/>
                <a:gd name="T11" fmla="*/ 3 h 98"/>
                <a:gd name="T12" fmla="*/ 130 w 130"/>
                <a:gd name="T13" fmla="*/ 3 h 98"/>
                <a:gd name="T14" fmla="*/ 130 w 130"/>
                <a:gd name="T15" fmla="*/ 98 h 98"/>
                <a:gd name="T16" fmla="*/ 5 w 130"/>
                <a:gd name="T17" fmla="*/ 98 h 98"/>
                <a:gd name="T18" fmla="*/ 5 w 130"/>
                <a:gd name="T19" fmla="*/ 3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0" h="98">
                  <a:moveTo>
                    <a:pt x="0" y="0"/>
                  </a:moveTo>
                  <a:lnTo>
                    <a:pt x="130" y="0"/>
                  </a:lnTo>
                  <a:lnTo>
                    <a:pt x="130" y="98"/>
                  </a:lnTo>
                  <a:lnTo>
                    <a:pt x="0" y="98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30" y="3"/>
                  </a:lnTo>
                  <a:lnTo>
                    <a:pt x="130" y="98"/>
                  </a:lnTo>
                  <a:lnTo>
                    <a:pt x="5" y="98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8" name="Freeform 218">
              <a:extLst>
                <a:ext uri="{FF2B5EF4-FFF2-40B4-BE49-F238E27FC236}">
                  <a16:creationId xmlns:a16="http://schemas.microsoft.com/office/drawing/2014/main" id="{6B3D6EDA-5748-7E41-B34A-831200F50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3" y="2112"/>
              <a:ext cx="125" cy="95"/>
            </a:xfrm>
            <a:custGeom>
              <a:avLst/>
              <a:gdLst>
                <a:gd name="T0" fmla="*/ 0 w 125"/>
                <a:gd name="T1" fmla="*/ 0 h 95"/>
                <a:gd name="T2" fmla="*/ 125 w 125"/>
                <a:gd name="T3" fmla="*/ 0 h 95"/>
                <a:gd name="T4" fmla="*/ 125 w 125"/>
                <a:gd name="T5" fmla="*/ 95 h 95"/>
                <a:gd name="T6" fmla="*/ 0 w 125"/>
                <a:gd name="T7" fmla="*/ 95 h 95"/>
                <a:gd name="T8" fmla="*/ 0 w 125"/>
                <a:gd name="T9" fmla="*/ 0 h 95"/>
                <a:gd name="T10" fmla="*/ 4 w 125"/>
                <a:gd name="T11" fmla="*/ 3 h 95"/>
                <a:gd name="T12" fmla="*/ 125 w 125"/>
                <a:gd name="T13" fmla="*/ 3 h 95"/>
                <a:gd name="T14" fmla="*/ 125 w 125"/>
                <a:gd name="T15" fmla="*/ 95 h 95"/>
                <a:gd name="T16" fmla="*/ 4 w 125"/>
                <a:gd name="T17" fmla="*/ 95 h 95"/>
                <a:gd name="T18" fmla="*/ 4 w 125"/>
                <a:gd name="T19" fmla="*/ 3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95">
                  <a:moveTo>
                    <a:pt x="0" y="0"/>
                  </a:moveTo>
                  <a:lnTo>
                    <a:pt x="125" y="0"/>
                  </a:lnTo>
                  <a:lnTo>
                    <a:pt x="125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25" y="3"/>
                  </a:lnTo>
                  <a:lnTo>
                    <a:pt x="125" y="95"/>
                  </a:lnTo>
                  <a:lnTo>
                    <a:pt x="4" y="9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89" name="Freeform 219">
              <a:extLst>
                <a:ext uri="{FF2B5EF4-FFF2-40B4-BE49-F238E27FC236}">
                  <a16:creationId xmlns:a16="http://schemas.microsoft.com/office/drawing/2014/main" id="{90CDAAEF-CA10-5B49-891E-4D230E936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17" y="2115"/>
              <a:ext cx="121" cy="92"/>
            </a:xfrm>
            <a:custGeom>
              <a:avLst/>
              <a:gdLst>
                <a:gd name="T0" fmla="*/ 0 w 121"/>
                <a:gd name="T1" fmla="*/ 0 h 92"/>
                <a:gd name="T2" fmla="*/ 121 w 121"/>
                <a:gd name="T3" fmla="*/ 0 h 92"/>
                <a:gd name="T4" fmla="*/ 121 w 121"/>
                <a:gd name="T5" fmla="*/ 92 h 92"/>
                <a:gd name="T6" fmla="*/ 0 w 121"/>
                <a:gd name="T7" fmla="*/ 92 h 92"/>
                <a:gd name="T8" fmla="*/ 0 w 121"/>
                <a:gd name="T9" fmla="*/ 0 h 92"/>
                <a:gd name="T10" fmla="*/ 4 w 121"/>
                <a:gd name="T11" fmla="*/ 4 h 92"/>
                <a:gd name="T12" fmla="*/ 121 w 121"/>
                <a:gd name="T13" fmla="*/ 4 h 92"/>
                <a:gd name="T14" fmla="*/ 121 w 121"/>
                <a:gd name="T15" fmla="*/ 92 h 92"/>
                <a:gd name="T16" fmla="*/ 4 w 121"/>
                <a:gd name="T17" fmla="*/ 92 h 92"/>
                <a:gd name="T18" fmla="*/ 4 w 121"/>
                <a:gd name="T19" fmla="*/ 4 h 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1" h="92">
                  <a:moveTo>
                    <a:pt x="0" y="0"/>
                  </a:moveTo>
                  <a:lnTo>
                    <a:pt x="121" y="0"/>
                  </a:lnTo>
                  <a:lnTo>
                    <a:pt x="121" y="92"/>
                  </a:lnTo>
                  <a:lnTo>
                    <a:pt x="0" y="92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121" y="4"/>
                  </a:lnTo>
                  <a:lnTo>
                    <a:pt x="121" y="92"/>
                  </a:lnTo>
                  <a:lnTo>
                    <a:pt x="4" y="92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0" name="Freeform 220">
              <a:extLst>
                <a:ext uri="{FF2B5EF4-FFF2-40B4-BE49-F238E27FC236}">
                  <a16:creationId xmlns:a16="http://schemas.microsoft.com/office/drawing/2014/main" id="{B03B5094-689E-CD40-86A7-E6BAC59336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1" y="2119"/>
              <a:ext cx="117" cy="88"/>
            </a:xfrm>
            <a:custGeom>
              <a:avLst/>
              <a:gdLst>
                <a:gd name="T0" fmla="*/ 0 w 117"/>
                <a:gd name="T1" fmla="*/ 0 h 88"/>
                <a:gd name="T2" fmla="*/ 117 w 117"/>
                <a:gd name="T3" fmla="*/ 0 h 88"/>
                <a:gd name="T4" fmla="*/ 117 w 117"/>
                <a:gd name="T5" fmla="*/ 88 h 88"/>
                <a:gd name="T6" fmla="*/ 0 w 117"/>
                <a:gd name="T7" fmla="*/ 88 h 88"/>
                <a:gd name="T8" fmla="*/ 0 w 117"/>
                <a:gd name="T9" fmla="*/ 0 h 88"/>
                <a:gd name="T10" fmla="*/ 4 w 117"/>
                <a:gd name="T11" fmla="*/ 3 h 88"/>
                <a:gd name="T12" fmla="*/ 117 w 117"/>
                <a:gd name="T13" fmla="*/ 3 h 88"/>
                <a:gd name="T14" fmla="*/ 117 w 117"/>
                <a:gd name="T15" fmla="*/ 88 h 88"/>
                <a:gd name="T16" fmla="*/ 4 w 117"/>
                <a:gd name="T17" fmla="*/ 88 h 88"/>
                <a:gd name="T18" fmla="*/ 4 w 117"/>
                <a:gd name="T19" fmla="*/ 3 h 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7" h="88">
                  <a:moveTo>
                    <a:pt x="0" y="0"/>
                  </a:moveTo>
                  <a:lnTo>
                    <a:pt x="117" y="0"/>
                  </a:lnTo>
                  <a:lnTo>
                    <a:pt x="117" y="88"/>
                  </a:lnTo>
                  <a:lnTo>
                    <a:pt x="0" y="8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7" y="3"/>
                  </a:lnTo>
                  <a:lnTo>
                    <a:pt x="117" y="88"/>
                  </a:lnTo>
                  <a:lnTo>
                    <a:pt x="4" y="8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1" name="Freeform 221">
              <a:extLst>
                <a:ext uri="{FF2B5EF4-FFF2-40B4-BE49-F238E27FC236}">
                  <a16:creationId xmlns:a16="http://schemas.microsoft.com/office/drawing/2014/main" id="{45C933C9-0902-D547-B340-61FC35A07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" y="2122"/>
              <a:ext cx="113" cy="85"/>
            </a:xfrm>
            <a:custGeom>
              <a:avLst/>
              <a:gdLst>
                <a:gd name="T0" fmla="*/ 0 w 113"/>
                <a:gd name="T1" fmla="*/ 0 h 85"/>
                <a:gd name="T2" fmla="*/ 113 w 113"/>
                <a:gd name="T3" fmla="*/ 0 h 85"/>
                <a:gd name="T4" fmla="*/ 113 w 113"/>
                <a:gd name="T5" fmla="*/ 85 h 85"/>
                <a:gd name="T6" fmla="*/ 0 w 113"/>
                <a:gd name="T7" fmla="*/ 85 h 85"/>
                <a:gd name="T8" fmla="*/ 0 w 113"/>
                <a:gd name="T9" fmla="*/ 0 h 85"/>
                <a:gd name="T10" fmla="*/ 4 w 113"/>
                <a:gd name="T11" fmla="*/ 3 h 85"/>
                <a:gd name="T12" fmla="*/ 113 w 113"/>
                <a:gd name="T13" fmla="*/ 3 h 85"/>
                <a:gd name="T14" fmla="*/ 113 w 113"/>
                <a:gd name="T15" fmla="*/ 85 h 85"/>
                <a:gd name="T16" fmla="*/ 4 w 113"/>
                <a:gd name="T17" fmla="*/ 85 h 85"/>
                <a:gd name="T18" fmla="*/ 4 w 113"/>
                <a:gd name="T19" fmla="*/ 3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3" h="85">
                  <a:moveTo>
                    <a:pt x="0" y="0"/>
                  </a:moveTo>
                  <a:lnTo>
                    <a:pt x="113" y="0"/>
                  </a:lnTo>
                  <a:lnTo>
                    <a:pt x="113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13" y="3"/>
                  </a:lnTo>
                  <a:lnTo>
                    <a:pt x="113" y="85"/>
                  </a:lnTo>
                  <a:lnTo>
                    <a:pt x="4" y="85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2" name="Freeform 222">
              <a:extLst>
                <a:ext uri="{FF2B5EF4-FFF2-40B4-BE49-F238E27FC236}">
                  <a16:creationId xmlns:a16="http://schemas.microsoft.com/office/drawing/2014/main" id="{82CFD0D9-174F-6644-9136-7841AD331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9" y="2125"/>
              <a:ext cx="109" cy="82"/>
            </a:xfrm>
            <a:custGeom>
              <a:avLst/>
              <a:gdLst>
                <a:gd name="T0" fmla="*/ 0 w 109"/>
                <a:gd name="T1" fmla="*/ 0 h 82"/>
                <a:gd name="T2" fmla="*/ 109 w 109"/>
                <a:gd name="T3" fmla="*/ 0 h 82"/>
                <a:gd name="T4" fmla="*/ 109 w 109"/>
                <a:gd name="T5" fmla="*/ 82 h 82"/>
                <a:gd name="T6" fmla="*/ 0 w 109"/>
                <a:gd name="T7" fmla="*/ 82 h 82"/>
                <a:gd name="T8" fmla="*/ 0 w 109"/>
                <a:gd name="T9" fmla="*/ 0 h 82"/>
                <a:gd name="T10" fmla="*/ 4 w 109"/>
                <a:gd name="T11" fmla="*/ 3 h 82"/>
                <a:gd name="T12" fmla="*/ 109 w 109"/>
                <a:gd name="T13" fmla="*/ 3 h 82"/>
                <a:gd name="T14" fmla="*/ 109 w 109"/>
                <a:gd name="T15" fmla="*/ 82 h 82"/>
                <a:gd name="T16" fmla="*/ 4 w 109"/>
                <a:gd name="T17" fmla="*/ 82 h 82"/>
                <a:gd name="T18" fmla="*/ 4 w 109"/>
                <a:gd name="T19" fmla="*/ 3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" h="82">
                  <a:moveTo>
                    <a:pt x="0" y="0"/>
                  </a:moveTo>
                  <a:lnTo>
                    <a:pt x="109" y="0"/>
                  </a:lnTo>
                  <a:lnTo>
                    <a:pt x="109" y="82"/>
                  </a:lnTo>
                  <a:lnTo>
                    <a:pt x="0" y="8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9" y="3"/>
                  </a:lnTo>
                  <a:lnTo>
                    <a:pt x="109" y="82"/>
                  </a:lnTo>
                  <a:lnTo>
                    <a:pt x="4" y="8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3" name="Freeform 223">
              <a:extLst>
                <a:ext uri="{FF2B5EF4-FFF2-40B4-BE49-F238E27FC236}">
                  <a16:creationId xmlns:a16="http://schemas.microsoft.com/office/drawing/2014/main" id="{E104EDF6-9B89-F14F-9788-84498EEA16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3" y="2128"/>
              <a:ext cx="105" cy="79"/>
            </a:xfrm>
            <a:custGeom>
              <a:avLst/>
              <a:gdLst>
                <a:gd name="T0" fmla="*/ 0 w 105"/>
                <a:gd name="T1" fmla="*/ 0 h 79"/>
                <a:gd name="T2" fmla="*/ 105 w 105"/>
                <a:gd name="T3" fmla="*/ 0 h 79"/>
                <a:gd name="T4" fmla="*/ 105 w 105"/>
                <a:gd name="T5" fmla="*/ 79 h 79"/>
                <a:gd name="T6" fmla="*/ 0 w 105"/>
                <a:gd name="T7" fmla="*/ 79 h 79"/>
                <a:gd name="T8" fmla="*/ 0 w 105"/>
                <a:gd name="T9" fmla="*/ 0 h 79"/>
                <a:gd name="T10" fmla="*/ 5 w 105"/>
                <a:gd name="T11" fmla="*/ 3 h 79"/>
                <a:gd name="T12" fmla="*/ 105 w 105"/>
                <a:gd name="T13" fmla="*/ 3 h 79"/>
                <a:gd name="T14" fmla="*/ 105 w 105"/>
                <a:gd name="T15" fmla="*/ 79 h 79"/>
                <a:gd name="T16" fmla="*/ 5 w 105"/>
                <a:gd name="T17" fmla="*/ 79 h 79"/>
                <a:gd name="T18" fmla="*/ 5 w 105"/>
                <a:gd name="T19" fmla="*/ 3 h 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5" h="79">
                  <a:moveTo>
                    <a:pt x="0" y="0"/>
                  </a:moveTo>
                  <a:lnTo>
                    <a:pt x="105" y="0"/>
                  </a:lnTo>
                  <a:lnTo>
                    <a:pt x="105" y="79"/>
                  </a:lnTo>
                  <a:lnTo>
                    <a:pt x="0" y="79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105" y="3"/>
                  </a:lnTo>
                  <a:lnTo>
                    <a:pt x="105" y="79"/>
                  </a:lnTo>
                  <a:lnTo>
                    <a:pt x="5" y="7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4" name="Freeform 224">
              <a:extLst>
                <a:ext uri="{FF2B5EF4-FFF2-40B4-BE49-F238E27FC236}">
                  <a16:creationId xmlns:a16="http://schemas.microsoft.com/office/drawing/2014/main" id="{BB13F5F5-A6CD-7A43-B011-875639255F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8" y="2131"/>
              <a:ext cx="100" cy="76"/>
            </a:xfrm>
            <a:custGeom>
              <a:avLst/>
              <a:gdLst>
                <a:gd name="T0" fmla="*/ 0 w 100"/>
                <a:gd name="T1" fmla="*/ 0 h 76"/>
                <a:gd name="T2" fmla="*/ 100 w 100"/>
                <a:gd name="T3" fmla="*/ 0 h 76"/>
                <a:gd name="T4" fmla="*/ 100 w 100"/>
                <a:gd name="T5" fmla="*/ 76 h 76"/>
                <a:gd name="T6" fmla="*/ 0 w 100"/>
                <a:gd name="T7" fmla="*/ 76 h 76"/>
                <a:gd name="T8" fmla="*/ 0 w 100"/>
                <a:gd name="T9" fmla="*/ 0 h 76"/>
                <a:gd name="T10" fmla="*/ 4 w 100"/>
                <a:gd name="T11" fmla="*/ 3 h 76"/>
                <a:gd name="T12" fmla="*/ 100 w 100"/>
                <a:gd name="T13" fmla="*/ 3 h 76"/>
                <a:gd name="T14" fmla="*/ 100 w 100"/>
                <a:gd name="T15" fmla="*/ 76 h 76"/>
                <a:gd name="T16" fmla="*/ 4 w 100"/>
                <a:gd name="T17" fmla="*/ 76 h 76"/>
                <a:gd name="T18" fmla="*/ 4 w 100"/>
                <a:gd name="T19" fmla="*/ 3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" h="76">
                  <a:moveTo>
                    <a:pt x="0" y="0"/>
                  </a:moveTo>
                  <a:lnTo>
                    <a:pt x="100" y="0"/>
                  </a:lnTo>
                  <a:lnTo>
                    <a:pt x="100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00" y="3"/>
                  </a:lnTo>
                  <a:lnTo>
                    <a:pt x="100" y="76"/>
                  </a:lnTo>
                  <a:lnTo>
                    <a:pt x="4" y="7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5" name="Freeform 225">
              <a:extLst>
                <a:ext uri="{FF2B5EF4-FFF2-40B4-BE49-F238E27FC236}">
                  <a16:creationId xmlns:a16="http://schemas.microsoft.com/office/drawing/2014/main" id="{34A68A3F-4BA9-2A41-B6CE-34735FE3D4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2" y="2134"/>
              <a:ext cx="96" cy="73"/>
            </a:xfrm>
            <a:custGeom>
              <a:avLst/>
              <a:gdLst>
                <a:gd name="T0" fmla="*/ 0 w 96"/>
                <a:gd name="T1" fmla="*/ 0 h 73"/>
                <a:gd name="T2" fmla="*/ 96 w 96"/>
                <a:gd name="T3" fmla="*/ 0 h 73"/>
                <a:gd name="T4" fmla="*/ 96 w 96"/>
                <a:gd name="T5" fmla="*/ 73 h 73"/>
                <a:gd name="T6" fmla="*/ 0 w 96"/>
                <a:gd name="T7" fmla="*/ 73 h 73"/>
                <a:gd name="T8" fmla="*/ 0 w 96"/>
                <a:gd name="T9" fmla="*/ 0 h 73"/>
                <a:gd name="T10" fmla="*/ 4 w 96"/>
                <a:gd name="T11" fmla="*/ 4 h 73"/>
                <a:gd name="T12" fmla="*/ 96 w 96"/>
                <a:gd name="T13" fmla="*/ 4 h 73"/>
                <a:gd name="T14" fmla="*/ 96 w 96"/>
                <a:gd name="T15" fmla="*/ 73 h 73"/>
                <a:gd name="T16" fmla="*/ 4 w 96"/>
                <a:gd name="T17" fmla="*/ 73 h 73"/>
                <a:gd name="T18" fmla="*/ 4 w 96"/>
                <a:gd name="T19" fmla="*/ 4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6" h="73">
                  <a:moveTo>
                    <a:pt x="0" y="0"/>
                  </a:moveTo>
                  <a:lnTo>
                    <a:pt x="96" y="0"/>
                  </a:lnTo>
                  <a:lnTo>
                    <a:pt x="96" y="73"/>
                  </a:lnTo>
                  <a:lnTo>
                    <a:pt x="0" y="73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96" y="4"/>
                  </a:lnTo>
                  <a:lnTo>
                    <a:pt x="96" y="73"/>
                  </a:lnTo>
                  <a:lnTo>
                    <a:pt x="4" y="73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6" name="Freeform 226">
              <a:extLst>
                <a:ext uri="{FF2B5EF4-FFF2-40B4-BE49-F238E27FC236}">
                  <a16:creationId xmlns:a16="http://schemas.microsoft.com/office/drawing/2014/main" id="{6D2EBF08-6536-5045-BF59-591CDD3495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6" y="2138"/>
              <a:ext cx="92" cy="69"/>
            </a:xfrm>
            <a:custGeom>
              <a:avLst/>
              <a:gdLst>
                <a:gd name="T0" fmla="*/ 0 w 92"/>
                <a:gd name="T1" fmla="*/ 0 h 69"/>
                <a:gd name="T2" fmla="*/ 92 w 92"/>
                <a:gd name="T3" fmla="*/ 0 h 69"/>
                <a:gd name="T4" fmla="*/ 92 w 92"/>
                <a:gd name="T5" fmla="*/ 69 h 69"/>
                <a:gd name="T6" fmla="*/ 0 w 92"/>
                <a:gd name="T7" fmla="*/ 69 h 69"/>
                <a:gd name="T8" fmla="*/ 0 w 92"/>
                <a:gd name="T9" fmla="*/ 0 h 69"/>
                <a:gd name="T10" fmla="*/ 4 w 92"/>
                <a:gd name="T11" fmla="*/ 3 h 69"/>
                <a:gd name="T12" fmla="*/ 92 w 92"/>
                <a:gd name="T13" fmla="*/ 3 h 69"/>
                <a:gd name="T14" fmla="*/ 92 w 92"/>
                <a:gd name="T15" fmla="*/ 69 h 69"/>
                <a:gd name="T16" fmla="*/ 4 w 92"/>
                <a:gd name="T17" fmla="*/ 69 h 69"/>
                <a:gd name="T18" fmla="*/ 4 w 92"/>
                <a:gd name="T19" fmla="*/ 3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2" h="69">
                  <a:moveTo>
                    <a:pt x="0" y="0"/>
                  </a:moveTo>
                  <a:lnTo>
                    <a:pt x="92" y="0"/>
                  </a:lnTo>
                  <a:lnTo>
                    <a:pt x="92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92" y="3"/>
                  </a:lnTo>
                  <a:lnTo>
                    <a:pt x="92" y="69"/>
                  </a:lnTo>
                  <a:lnTo>
                    <a:pt x="4" y="6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7" name="Freeform 227">
              <a:extLst>
                <a:ext uri="{FF2B5EF4-FFF2-40B4-BE49-F238E27FC236}">
                  <a16:creationId xmlns:a16="http://schemas.microsoft.com/office/drawing/2014/main" id="{B08FC525-EDFB-B645-874F-AB394A6C97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" y="2141"/>
              <a:ext cx="88" cy="66"/>
            </a:xfrm>
            <a:custGeom>
              <a:avLst/>
              <a:gdLst>
                <a:gd name="T0" fmla="*/ 0 w 88"/>
                <a:gd name="T1" fmla="*/ 0 h 66"/>
                <a:gd name="T2" fmla="*/ 88 w 88"/>
                <a:gd name="T3" fmla="*/ 0 h 66"/>
                <a:gd name="T4" fmla="*/ 88 w 88"/>
                <a:gd name="T5" fmla="*/ 66 h 66"/>
                <a:gd name="T6" fmla="*/ 0 w 88"/>
                <a:gd name="T7" fmla="*/ 66 h 66"/>
                <a:gd name="T8" fmla="*/ 0 w 88"/>
                <a:gd name="T9" fmla="*/ 0 h 66"/>
                <a:gd name="T10" fmla="*/ 4 w 88"/>
                <a:gd name="T11" fmla="*/ 3 h 66"/>
                <a:gd name="T12" fmla="*/ 88 w 88"/>
                <a:gd name="T13" fmla="*/ 3 h 66"/>
                <a:gd name="T14" fmla="*/ 88 w 88"/>
                <a:gd name="T15" fmla="*/ 66 h 66"/>
                <a:gd name="T16" fmla="*/ 4 w 88"/>
                <a:gd name="T17" fmla="*/ 66 h 66"/>
                <a:gd name="T18" fmla="*/ 4 w 88"/>
                <a:gd name="T19" fmla="*/ 3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8" h="66">
                  <a:moveTo>
                    <a:pt x="0" y="0"/>
                  </a:moveTo>
                  <a:lnTo>
                    <a:pt x="88" y="0"/>
                  </a:lnTo>
                  <a:lnTo>
                    <a:pt x="88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8" y="3"/>
                  </a:lnTo>
                  <a:lnTo>
                    <a:pt x="88" y="66"/>
                  </a:lnTo>
                  <a:lnTo>
                    <a:pt x="4" y="66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8" name="Freeform 228">
              <a:extLst>
                <a:ext uri="{FF2B5EF4-FFF2-40B4-BE49-F238E27FC236}">
                  <a16:creationId xmlns:a16="http://schemas.microsoft.com/office/drawing/2014/main" id="{672F7EDA-E239-2D4F-8C3E-1F1A0193AB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4" y="2144"/>
              <a:ext cx="84" cy="63"/>
            </a:xfrm>
            <a:custGeom>
              <a:avLst/>
              <a:gdLst>
                <a:gd name="T0" fmla="*/ 0 w 84"/>
                <a:gd name="T1" fmla="*/ 0 h 63"/>
                <a:gd name="T2" fmla="*/ 84 w 84"/>
                <a:gd name="T3" fmla="*/ 0 h 63"/>
                <a:gd name="T4" fmla="*/ 84 w 84"/>
                <a:gd name="T5" fmla="*/ 63 h 63"/>
                <a:gd name="T6" fmla="*/ 0 w 84"/>
                <a:gd name="T7" fmla="*/ 63 h 63"/>
                <a:gd name="T8" fmla="*/ 0 w 84"/>
                <a:gd name="T9" fmla="*/ 0 h 63"/>
                <a:gd name="T10" fmla="*/ 4 w 84"/>
                <a:gd name="T11" fmla="*/ 3 h 63"/>
                <a:gd name="T12" fmla="*/ 84 w 84"/>
                <a:gd name="T13" fmla="*/ 3 h 63"/>
                <a:gd name="T14" fmla="*/ 84 w 84"/>
                <a:gd name="T15" fmla="*/ 63 h 63"/>
                <a:gd name="T16" fmla="*/ 4 w 84"/>
                <a:gd name="T17" fmla="*/ 63 h 63"/>
                <a:gd name="T18" fmla="*/ 4 w 84"/>
                <a:gd name="T19" fmla="*/ 3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4" h="63">
                  <a:moveTo>
                    <a:pt x="0" y="0"/>
                  </a:moveTo>
                  <a:lnTo>
                    <a:pt x="84" y="0"/>
                  </a:lnTo>
                  <a:lnTo>
                    <a:pt x="84" y="63"/>
                  </a:lnTo>
                  <a:lnTo>
                    <a:pt x="0" y="6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84" y="3"/>
                  </a:lnTo>
                  <a:lnTo>
                    <a:pt x="84" y="63"/>
                  </a:lnTo>
                  <a:lnTo>
                    <a:pt x="4" y="6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2999" name="Freeform 229">
              <a:extLst>
                <a:ext uri="{FF2B5EF4-FFF2-40B4-BE49-F238E27FC236}">
                  <a16:creationId xmlns:a16="http://schemas.microsoft.com/office/drawing/2014/main" id="{4F298B63-2623-3B4E-80C3-2BDF942C3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147"/>
              <a:ext cx="80" cy="60"/>
            </a:xfrm>
            <a:custGeom>
              <a:avLst/>
              <a:gdLst>
                <a:gd name="T0" fmla="*/ 0 w 80"/>
                <a:gd name="T1" fmla="*/ 0 h 60"/>
                <a:gd name="T2" fmla="*/ 80 w 80"/>
                <a:gd name="T3" fmla="*/ 0 h 60"/>
                <a:gd name="T4" fmla="*/ 80 w 80"/>
                <a:gd name="T5" fmla="*/ 60 h 60"/>
                <a:gd name="T6" fmla="*/ 0 w 80"/>
                <a:gd name="T7" fmla="*/ 60 h 60"/>
                <a:gd name="T8" fmla="*/ 0 w 80"/>
                <a:gd name="T9" fmla="*/ 0 h 60"/>
                <a:gd name="T10" fmla="*/ 5 w 80"/>
                <a:gd name="T11" fmla="*/ 3 h 60"/>
                <a:gd name="T12" fmla="*/ 80 w 80"/>
                <a:gd name="T13" fmla="*/ 3 h 60"/>
                <a:gd name="T14" fmla="*/ 80 w 80"/>
                <a:gd name="T15" fmla="*/ 60 h 60"/>
                <a:gd name="T16" fmla="*/ 5 w 80"/>
                <a:gd name="T17" fmla="*/ 60 h 60"/>
                <a:gd name="T18" fmla="*/ 5 w 80"/>
                <a:gd name="T19" fmla="*/ 3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60">
                  <a:moveTo>
                    <a:pt x="0" y="0"/>
                  </a:moveTo>
                  <a:lnTo>
                    <a:pt x="80" y="0"/>
                  </a:lnTo>
                  <a:lnTo>
                    <a:pt x="80" y="60"/>
                  </a:lnTo>
                  <a:lnTo>
                    <a:pt x="0" y="60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80" y="3"/>
                  </a:lnTo>
                  <a:lnTo>
                    <a:pt x="80" y="60"/>
                  </a:lnTo>
                  <a:lnTo>
                    <a:pt x="5" y="60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0" name="Freeform 230">
              <a:extLst>
                <a:ext uri="{FF2B5EF4-FFF2-40B4-BE49-F238E27FC236}">
                  <a16:creationId xmlns:a16="http://schemas.microsoft.com/office/drawing/2014/main" id="{2CDA22BF-2B2B-0249-B244-94802793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3" y="2150"/>
              <a:ext cx="75" cy="57"/>
            </a:xfrm>
            <a:custGeom>
              <a:avLst/>
              <a:gdLst>
                <a:gd name="T0" fmla="*/ 0 w 75"/>
                <a:gd name="T1" fmla="*/ 0 h 57"/>
                <a:gd name="T2" fmla="*/ 75 w 75"/>
                <a:gd name="T3" fmla="*/ 0 h 57"/>
                <a:gd name="T4" fmla="*/ 75 w 75"/>
                <a:gd name="T5" fmla="*/ 57 h 57"/>
                <a:gd name="T6" fmla="*/ 0 w 75"/>
                <a:gd name="T7" fmla="*/ 57 h 57"/>
                <a:gd name="T8" fmla="*/ 0 w 75"/>
                <a:gd name="T9" fmla="*/ 0 h 57"/>
                <a:gd name="T10" fmla="*/ 4 w 75"/>
                <a:gd name="T11" fmla="*/ 3 h 57"/>
                <a:gd name="T12" fmla="*/ 75 w 75"/>
                <a:gd name="T13" fmla="*/ 3 h 57"/>
                <a:gd name="T14" fmla="*/ 75 w 75"/>
                <a:gd name="T15" fmla="*/ 57 h 57"/>
                <a:gd name="T16" fmla="*/ 4 w 75"/>
                <a:gd name="T17" fmla="*/ 57 h 57"/>
                <a:gd name="T18" fmla="*/ 4 w 75"/>
                <a:gd name="T19" fmla="*/ 3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5" h="57">
                  <a:moveTo>
                    <a:pt x="0" y="0"/>
                  </a:moveTo>
                  <a:lnTo>
                    <a:pt x="75" y="0"/>
                  </a:lnTo>
                  <a:lnTo>
                    <a:pt x="75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75" y="3"/>
                  </a:lnTo>
                  <a:lnTo>
                    <a:pt x="75" y="57"/>
                  </a:lnTo>
                  <a:lnTo>
                    <a:pt x="4" y="5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1" name="Freeform 231">
              <a:extLst>
                <a:ext uri="{FF2B5EF4-FFF2-40B4-BE49-F238E27FC236}">
                  <a16:creationId xmlns:a16="http://schemas.microsoft.com/office/drawing/2014/main" id="{CF3F1D0E-F970-B94D-8227-1B88AEF54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7" y="2153"/>
              <a:ext cx="71" cy="54"/>
            </a:xfrm>
            <a:custGeom>
              <a:avLst/>
              <a:gdLst>
                <a:gd name="T0" fmla="*/ 0 w 71"/>
                <a:gd name="T1" fmla="*/ 0 h 54"/>
                <a:gd name="T2" fmla="*/ 71 w 71"/>
                <a:gd name="T3" fmla="*/ 0 h 54"/>
                <a:gd name="T4" fmla="*/ 71 w 71"/>
                <a:gd name="T5" fmla="*/ 54 h 54"/>
                <a:gd name="T6" fmla="*/ 0 w 71"/>
                <a:gd name="T7" fmla="*/ 54 h 54"/>
                <a:gd name="T8" fmla="*/ 0 w 71"/>
                <a:gd name="T9" fmla="*/ 0 h 54"/>
                <a:gd name="T10" fmla="*/ 4 w 71"/>
                <a:gd name="T11" fmla="*/ 4 h 54"/>
                <a:gd name="T12" fmla="*/ 71 w 71"/>
                <a:gd name="T13" fmla="*/ 4 h 54"/>
                <a:gd name="T14" fmla="*/ 71 w 71"/>
                <a:gd name="T15" fmla="*/ 54 h 54"/>
                <a:gd name="T16" fmla="*/ 4 w 71"/>
                <a:gd name="T17" fmla="*/ 54 h 54"/>
                <a:gd name="T18" fmla="*/ 4 w 71"/>
                <a:gd name="T19" fmla="*/ 4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54">
                  <a:moveTo>
                    <a:pt x="0" y="0"/>
                  </a:moveTo>
                  <a:lnTo>
                    <a:pt x="71" y="0"/>
                  </a:lnTo>
                  <a:lnTo>
                    <a:pt x="71" y="54"/>
                  </a:lnTo>
                  <a:lnTo>
                    <a:pt x="0" y="54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71" y="4"/>
                  </a:lnTo>
                  <a:lnTo>
                    <a:pt x="71" y="54"/>
                  </a:lnTo>
                  <a:lnTo>
                    <a:pt x="4" y="5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2" name="Freeform 232">
              <a:extLst>
                <a:ext uri="{FF2B5EF4-FFF2-40B4-BE49-F238E27FC236}">
                  <a16:creationId xmlns:a16="http://schemas.microsoft.com/office/drawing/2014/main" id="{2DFD50A5-5B48-7145-92F9-6889E180C5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1" y="2157"/>
              <a:ext cx="67" cy="50"/>
            </a:xfrm>
            <a:custGeom>
              <a:avLst/>
              <a:gdLst>
                <a:gd name="T0" fmla="*/ 0 w 67"/>
                <a:gd name="T1" fmla="*/ 0 h 50"/>
                <a:gd name="T2" fmla="*/ 67 w 67"/>
                <a:gd name="T3" fmla="*/ 0 h 50"/>
                <a:gd name="T4" fmla="*/ 67 w 67"/>
                <a:gd name="T5" fmla="*/ 50 h 50"/>
                <a:gd name="T6" fmla="*/ 0 w 67"/>
                <a:gd name="T7" fmla="*/ 50 h 50"/>
                <a:gd name="T8" fmla="*/ 0 w 67"/>
                <a:gd name="T9" fmla="*/ 0 h 50"/>
                <a:gd name="T10" fmla="*/ 4 w 67"/>
                <a:gd name="T11" fmla="*/ 3 h 50"/>
                <a:gd name="T12" fmla="*/ 67 w 67"/>
                <a:gd name="T13" fmla="*/ 3 h 50"/>
                <a:gd name="T14" fmla="*/ 67 w 67"/>
                <a:gd name="T15" fmla="*/ 50 h 50"/>
                <a:gd name="T16" fmla="*/ 4 w 67"/>
                <a:gd name="T17" fmla="*/ 50 h 50"/>
                <a:gd name="T18" fmla="*/ 4 w 67"/>
                <a:gd name="T19" fmla="*/ 3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7" h="50">
                  <a:moveTo>
                    <a:pt x="0" y="0"/>
                  </a:moveTo>
                  <a:lnTo>
                    <a:pt x="67" y="0"/>
                  </a:lnTo>
                  <a:lnTo>
                    <a:pt x="67" y="50"/>
                  </a:lnTo>
                  <a:lnTo>
                    <a:pt x="0" y="50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7" y="3"/>
                  </a:lnTo>
                  <a:lnTo>
                    <a:pt x="67" y="50"/>
                  </a:lnTo>
                  <a:lnTo>
                    <a:pt x="4" y="5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3" name="Freeform 233">
              <a:extLst>
                <a:ext uri="{FF2B5EF4-FFF2-40B4-BE49-F238E27FC236}">
                  <a16:creationId xmlns:a16="http://schemas.microsoft.com/office/drawing/2014/main" id="{6F157BB8-743B-5D4F-9E50-928DA7F339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5" y="2160"/>
              <a:ext cx="63" cy="47"/>
            </a:xfrm>
            <a:custGeom>
              <a:avLst/>
              <a:gdLst>
                <a:gd name="T0" fmla="*/ 0 w 63"/>
                <a:gd name="T1" fmla="*/ 0 h 47"/>
                <a:gd name="T2" fmla="*/ 63 w 63"/>
                <a:gd name="T3" fmla="*/ 0 h 47"/>
                <a:gd name="T4" fmla="*/ 63 w 63"/>
                <a:gd name="T5" fmla="*/ 47 h 47"/>
                <a:gd name="T6" fmla="*/ 0 w 63"/>
                <a:gd name="T7" fmla="*/ 47 h 47"/>
                <a:gd name="T8" fmla="*/ 0 w 63"/>
                <a:gd name="T9" fmla="*/ 0 h 47"/>
                <a:gd name="T10" fmla="*/ 4 w 63"/>
                <a:gd name="T11" fmla="*/ 3 h 47"/>
                <a:gd name="T12" fmla="*/ 63 w 63"/>
                <a:gd name="T13" fmla="*/ 3 h 47"/>
                <a:gd name="T14" fmla="*/ 63 w 63"/>
                <a:gd name="T15" fmla="*/ 47 h 47"/>
                <a:gd name="T16" fmla="*/ 4 w 63"/>
                <a:gd name="T17" fmla="*/ 47 h 47"/>
                <a:gd name="T18" fmla="*/ 4 w 63"/>
                <a:gd name="T19" fmla="*/ 3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3" h="47">
                  <a:moveTo>
                    <a:pt x="0" y="0"/>
                  </a:moveTo>
                  <a:lnTo>
                    <a:pt x="63" y="0"/>
                  </a:lnTo>
                  <a:lnTo>
                    <a:pt x="63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63" y="3"/>
                  </a:lnTo>
                  <a:lnTo>
                    <a:pt x="63" y="47"/>
                  </a:lnTo>
                  <a:lnTo>
                    <a:pt x="4" y="4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4" name="Freeform 234">
              <a:extLst>
                <a:ext uri="{FF2B5EF4-FFF2-40B4-BE49-F238E27FC236}">
                  <a16:creationId xmlns:a16="http://schemas.microsoft.com/office/drawing/2014/main" id="{9698E6BF-2D66-6B4E-9993-C6CBD52263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9" y="2163"/>
              <a:ext cx="59" cy="44"/>
            </a:xfrm>
            <a:custGeom>
              <a:avLst/>
              <a:gdLst>
                <a:gd name="T0" fmla="*/ 0 w 59"/>
                <a:gd name="T1" fmla="*/ 0 h 44"/>
                <a:gd name="T2" fmla="*/ 59 w 59"/>
                <a:gd name="T3" fmla="*/ 0 h 44"/>
                <a:gd name="T4" fmla="*/ 59 w 59"/>
                <a:gd name="T5" fmla="*/ 44 h 44"/>
                <a:gd name="T6" fmla="*/ 0 w 59"/>
                <a:gd name="T7" fmla="*/ 44 h 44"/>
                <a:gd name="T8" fmla="*/ 0 w 59"/>
                <a:gd name="T9" fmla="*/ 0 h 44"/>
                <a:gd name="T10" fmla="*/ 5 w 59"/>
                <a:gd name="T11" fmla="*/ 3 h 44"/>
                <a:gd name="T12" fmla="*/ 59 w 59"/>
                <a:gd name="T13" fmla="*/ 3 h 44"/>
                <a:gd name="T14" fmla="*/ 59 w 59"/>
                <a:gd name="T15" fmla="*/ 44 h 44"/>
                <a:gd name="T16" fmla="*/ 5 w 59"/>
                <a:gd name="T17" fmla="*/ 44 h 44"/>
                <a:gd name="T18" fmla="*/ 5 w 59"/>
                <a:gd name="T19" fmla="*/ 3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44">
                  <a:moveTo>
                    <a:pt x="0" y="0"/>
                  </a:moveTo>
                  <a:lnTo>
                    <a:pt x="59" y="0"/>
                  </a:lnTo>
                  <a:lnTo>
                    <a:pt x="59" y="44"/>
                  </a:lnTo>
                  <a:lnTo>
                    <a:pt x="0" y="44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59" y="3"/>
                  </a:lnTo>
                  <a:lnTo>
                    <a:pt x="59" y="44"/>
                  </a:lnTo>
                  <a:lnTo>
                    <a:pt x="5" y="44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5" name="Freeform 235">
              <a:extLst>
                <a:ext uri="{FF2B5EF4-FFF2-40B4-BE49-F238E27FC236}">
                  <a16:creationId xmlns:a16="http://schemas.microsoft.com/office/drawing/2014/main" id="{4DE38474-4F66-9349-914B-3DD4F1D45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4" y="2166"/>
              <a:ext cx="54" cy="41"/>
            </a:xfrm>
            <a:custGeom>
              <a:avLst/>
              <a:gdLst>
                <a:gd name="T0" fmla="*/ 0 w 54"/>
                <a:gd name="T1" fmla="*/ 0 h 41"/>
                <a:gd name="T2" fmla="*/ 54 w 54"/>
                <a:gd name="T3" fmla="*/ 0 h 41"/>
                <a:gd name="T4" fmla="*/ 54 w 54"/>
                <a:gd name="T5" fmla="*/ 41 h 41"/>
                <a:gd name="T6" fmla="*/ 0 w 54"/>
                <a:gd name="T7" fmla="*/ 41 h 41"/>
                <a:gd name="T8" fmla="*/ 0 w 54"/>
                <a:gd name="T9" fmla="*/ 0 h 41"/>
                <a:gd name="T10" fmla="*/ 4 w 54"/>
                <a:gd name="T11" fmla="*/ 3 h 41"/>
                <a:gd name="T12" fmla="*/ 54 w 54"/>
                <a:gd name="T13" fmla="*/ 3 h 41"/>
                <a:gd name="T14" fmla="*/ 54 w 54"/>
                <a:gd name="T15" fmla="*/ 41 h 41"/>
                <a:gd name="T16" fmla="*/ 4 w 54"/>
                <a:gd name="T17" fmla="*/ 41 h 41"/>
                <a:gd name="T18" fmla="*/ 4 w 54"/>
                <a:gd name="T19" fmla="*/ 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41">
                  <a:moveTo>
                    <a:pt x="0" y="0"/>
                  </a:moveTo>
                  <a:lnTo>
                    <a:pt x="54" y="0"/>
                  </a:lnTo>
                  <a:lnTo>
                    <a:pt x="54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4" y="3"/>
                  </a:lnTo>
                  <a:lnTo>
                    <a:pt x="54" y="41"/>
                  </a:lnTo>
                  <a:lnTo>
                    <a:pt x="4" y="4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6" name="Freeform 236">
              <a:extLst>
                <a:ext uri="{FF2B5EF4-FFF2-40B4-BE49-F238E27FC236}">
                  <a16:creationId xmlns:a16="http://schemas.microsoft.com/office/drawing/2014/main" id="{A44E95C5-9DDC-544D-AB60-C8D22156B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8" y="2169"/>
              <a:ext cx="50" cy="38"/>
            </a:xfrm>
            <a:custGeom>
              <a:avLst/>
              <a:gdLst>
                <a:gd name="T0" fmla="*/ 0 w 50"/>
                <a:gd name="T1" fmla="*/ 0 h 38"/>
                <a:gd name="T2" fmla="*/ 50 w 50"/>
                <a:gd name="T3" fmla="*/ 0 h 38"/>
                <a:gd name="T4" fmla="*/ 50 w 50"/>
                <a:gd name="T5" fmla="*/ 38 h 38"/>
                <a:gd name="T6" fmla="*/ 0 w 50"/>
                <a:gd name="T7" fmla="*/ 38 h 38"/>
                <a:gd name="T8" fmla="*/ 0 w 50"/>
                <a:gd name="T9" fmla="*/ 0 h 38"/>
                <a:gd name="T10" fmla="*/ 4 w 50"/>
                <a:gd name="T11" fmla="*/ 3 h 38"/>
                <a:gd name="T12" fmla="*/ 50 w 50"/>
                <a:gd name="T13" fmla="*/ 3 h 38"/>
                <a:gd name="T14" fmla="*/ 50 w 50"/>
                <a:gd name="T15" fmla="*/ 38 h 38"/>
                <a:gd name="T16" fmla="*/ 4 w 50"/>
                <a:gd name="T17" fmla="*/ 38 h 38"/>
                <a:gd name="T18" fmla="*/ 4 w 50"/>
                <a:gd name="T19" fmla="*/ 3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38">
                  <a:moveTo>
                    <a:pt x="0" y="0"/>
                  </a:moveTo>
                  <a:lnTo>
                    <a:pt x="50" y="0"/>
                  </a:lnTo>
                  <a:lnTo>
                    <a:pt x="50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50" y="3"/>
                  </a:lnTo>
                  <a:lnTo>
                    <a:pt x="50" y="38"/>
                  </a:lnTo>
                  <a:lnTo>
                    <a:pt x="4" y="3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7" name="Freeform 237">
              <a:extLst>
                <a:ext uri="{FF2B5EF4-FFF2-40B4-BE49-F238E27FC236}">
                  <a16:creationId xmlns:a16="http://schemas.microsoft.com/office/drawing/2014/main" id="{BF01A27C-0743-994A-8041-F5E9AE6FA2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" y="2172"/>
              <a:ext cx="46" cy="35"/>
            </a:xfrm>
            <a:custGeom>
              <a:avLst/>
              <a:gdLst>
                <a:gd name="T0" fmla="*/ 0 w 46"/>
                <a:gd name="T1" fmla="*/ 0 h 35"/>
                <a:gd name="T2" fmla="*/ 46 w 46"/>
                <a:gd name="T3" fmla="*/ 0 h 35"/>
                <a:gd name="T4" fmla="*/ 46 w 46"/>
                <a:gd name="T5" fmla="*/ 35 h 35"/>
                <a:gd name="T6" fmla="*/ 0 w 46"/>
                <a:gd name="T7" fmla="*/ 35 h 35"/>
                <a:gd name="T8" fmla="*/ 0 w 46"/>
                <a:gd name="T9" fmla="*/ 0 h 35"/>
                <a:gd name="T10" fmla="*/ 4 w 46"/>
                <a:gd name="T11" fmla="*/ 4 h 35"/>
                <a:gd name="T12" fmla="*/ 46 w 46"/>
                <a:gd name="T13" fmla="*/ 4 h 35"/>
                <a:gd name="T14" fmla="*/ 46 w 46"/>
                <a:gd name="T15" fmla="*/ 35 h 35"/>
                <a:gd name="T16" fmla="*/ 4 w 46"/>
                <a:gd name="T17" fmla="*/ 35 h 35"/>
                <a:gd name="T18" fmla="*/ 4 w 46"/>
                <a:gd name="T19" fmla="*/ 4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6" h="35">
                  <a:moveTo>
                    <a:pt x="0" y="0"/>
                  </a:moveTo>
                  <a:lnTo>
                    <a:pt x="46" y="0"/>
                  </a:lnTo>
                  <a:lnTo>
                    <a:pt x="46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46" y="4"/>
                  </a:lnTo>
                  <a:lnTo>
                    <a:pt x="46" y="35"/>
                  </a:lnTo>
                  <a:lnTo>
                    <a:pt x="4" y="35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8" name="Freeform 238">
              <a:extLst>
                <a:ext uri="{FF2B5EF4-FFF2-40B4-BE49-F238E27FC236}">
                  <a16:creationId xmlns:a16="http://schemas.microsoft.com/office/drawing/2014/main" id="{D441E53D-D418-7A43-9B18-B1BD94635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2176"/>
              <a:ext cx="42" cy="31"/>
            </a:xfrm>
            <a:custGeom>
              <a:avLst/>
              <a:gdLst>
                <a:gd name="T0" fmla="*/ 0 w 42"/>
                <a:gd name="T1" fmla="*/ 0 h 31"/>
                <a:gd name="T2" fmla="*/ 42 w 42"/>
                <a:gd name="T3" fmla="*/ 0 h 31"/>
                <a:gd name="T4" fmla="*/ 42 w 42"/>
                <a:gd name="T5" fmla="*/ 31 h 31"/>
                <a:gd name="T6" fmla="*/ 0 w 42"/>
                <a:gd name="T7" fmla="*/ 31 h 31"/>
                <a:gd name="T8" fmla="*/ 0 w 42"/>
                <a:gd name="T9" fmla="*/ 0 h 31"/>
                <a:gd name="T10" fmla="*/ 4 w 42"/>
                <a:gd name="T11" fmla="*/ 3 h 31"/>
                <a:gd name="T12" fmla="*/ 42 w 42"/>
                <a:gd name="T13" fmla="*/ 3 h 31"/>
                <a:gd name="T14" fmla="*/ 42 w 42"/>
                <a:gd name="T15" fmla="*/ 31 h 31"/>
                <a:gd name="T16" fmla="*/ 4 w 42"/>
                <a:gd name="T17" fmla="*/ 31 h 31"/>
                <a:gd name="T18" fmla="*/ 4 w 42"/>
                <a:gd name="T19" fmla="*/ 3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1">
                  <a:moveTo>
                    <a:pt x="0" y="0"/>
                  </a:moveTo>
                  <a:lnTo>
                    <a:pt x="42" y="0"/>
                  </a:lnTo>
                  <a:lnTo>
                    <a:pt x="42" y="31"/>
                  </a:lnTo>
                  <a:lnTo>
                    <a:pt x="0" y="31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2" y="3"/>
                  </a:lnTo>
                  <a:lnTo>
                    <a:pt x="42" y="31"/>
                  </a:lnTo>
                  <a:lnTo>
                    <a:pt x="4" y="3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09" name="Freeform 239">
              <a:extLst>
                <a:ext uri="{FF2B5EF4-FFF2-40B4-BE49-F238E27FC236}">
                  <a16:creationId xmlns:a16="http://schemas.microsoft.com/office/drawing/2014/main" id="{42ABBFF9-D395-4F4B-95DE-3C7EE8B464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0" y="2179"/>
              <a:ext cx="38" cy="28"/>
            </a:xfrm>
            <a:custGeom>
              <a:avLst/>
              <a:gdLst>
                <a:gd name="T0" fmla="*/ 0 w 38"/>
                <a:gd name="T1" fmla="*/ 0 h 28"/>
                <a:gd name="T2" fmla="*/ 38 w 38"/>
                <a:gd name="T3" fmla="*/ 0 h 28"/>
                <a:gd name="T4" fmla="*/ 38 w 38"/>
                <a:gd name="T5" fmla="*/ 28 h 28"/>
                <a:gd name="T6" fmla="*/ 0 w 38"/>
                <a:gd name="T7" fmla="*/ 28 h 28"/>
                <a:gd name="T8" fmla="*/ 0 w 38"/>
                <a:gd name="T9" fmla="*/ 0 h 28"/>
                <a:gd name="T10" fmla="*/ 4 w 38"/>
                <a:gd name="T11" fmla="*/ 3 h 28"/>
                <a:gd name="T12" fmla="*/ 38 w 38"/>
                <a:gd name="T13" fmla="*/ 3 h 28"/>
                <a:gd name="T14" fmla="*/ 38 w 38"/>
                <a:gd name="T15" fmla="*/ 28 h 28"/>
                <a:gd name="T16" fmla="*/ 4 w 38"/>
                <a:gd name="T17" fmla="*/ 28 h 28"/>
                <a:gd name="T18" fmla="*/ 4 w 38"/>
                <a:gd name="T19" fmla="*/ 3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8" h="28">
                  <a:moveTo>
                    <a:pt x="0" y="0"/>
                  </a:moveTo>
                  <a:lnTo>
                    <a:pt x="38" y="0"/>
                  </a:lnTo>
                  <a:lnTo>
                    <a:pt x="38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38" y="3"/>
                  </a:lnTo>
                  <a:lnTo>
                    <a:pt x="38" y="28"/>
                  </a:lnTo>
                  <a:lnTo>
                    <a:pt x="4" y="28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0" name="Freeform 240">
              <a:extLst>
                <a:ext uri="{FF2B5EF4-FFF2-40B4-BE49-F238E27FC236}">
                  <a16:creationId xmlns:a16="http://schemas.microsoft.com/office/drawing/2014/main" id="{2A895BA9-E142-F140-A0DE-16797401F5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4" y="2182"/>
              <a:ext cx="34" cy="25"/>
            </a:xfrm>
            <a:custGeom>
              <a:avLst/>
              <a:gdLst>
                <a:gd name="T0" fmla="*/ 0 w 34"/>
                <a:gd name="T1" fmla="*/ 0 h 25"/>
                <a:gd name="T2" fmla="*/ 34 w 34"/>
                <a:gd name="T3" fmla="*/ 0 h 25"/>
                <a:gd name="T4" fmla="*/ 34 w 34"/>
                <a:gd name="T5" fmla="*/ 25 h 25"/>
                <a:gd name="T6" fmla="*/ 0 w 34"/>
                <a:gd name="T7" fmla="*/ 25 h 25"/>
                <a:gd name="T8" fmla="*/ 0 w 34"/>
                <a:gd name="T9" fmla="*/ 0 h 25"/>
                <a:gd name="T10" fmla="*/ 5 w 34"/>
                <a:gd name="T11" fmla="*/ 3 h 25"/>
                <a:gd name="T12" fmla="*/ 34 w 34"/>
                <a:gd name="T13" fmla="*/ 3 h 25"/>
                <a:gd name="T14" fmla="*/ 34 w 34"/>
                <a:gd name="T15" fmla="*/ 25 h 25"/>
                <a:gd name="T16" fmla="*/ 5 w 34"/>
                <a:gd name="T17" fmla="*/ 25 h 25"/>
                <a:gd name="T18" fmla="*/ 5 w 34"/>
                <a:gd name="T19" fmla="*/ 3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lnTo>
                    <a:pt x="34" y="0"/>
                  </a:lnTo>
                  <a:lnTo>
                    <a:pt x="34" y="25"/>
                  </a:lnTo>
                  <a:lnTo>
                    <a:pt x="0" y="25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34" y="3"/>
                  </a:lnTo>
                  <a:lnTo>
                    <a:pt x="34" y="25"/>
                  </a:lnTo>
                  <a:lnTo>
                    <a:pt x="5" y="2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1" name="Freeform 241">
              <a:extLst>
                <a:ext uri="{FF2B5EF4-FFF2-40B4-BE49-F238E27FC236}">
                  <a16:creationId xmlns:a16="http://schemas.microsoft.com/office/drawing/2014/main" id="{1CE6A352-7346-734C-891F-132DB4E6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9" y="2185"/>
              <a:ext cx="29" cy="22"/>
            </a:xfrm>
            <a:custGeom>
              <a:avLst/>
              <a:gdLst>
                <a:gd name="T0" fmla="*/ 0 w 29"/>
                <a:gd name="T1" fmla="*/ 0 h 22"/>
                <a:gd name="T2" fmla="*/ 29 w 29"/>
                <a:gd name="T3" fmla="*/ 0 h 22"/>
                <a:gd name="T4" fmla="*/ 29 w 29"/>
                <a:gd name="T5" fmla="*/ 22 h 22"/>
                <a:gd name="T6" fmla="*/ 0 w 29"/>
                <a:gd name="T7" fmla="*/ 22 h 22"/>
                <a:gd name="T8" fmla="*/ 0 w 29"/>
                <a:gd name="T9" fmla="*/ 0 h 22"/>
                <a:gd name="T10" fmla="*/ 4 w 29"/>
                <a:gd name="T11" fmla="*/ 3 h 22"/>
                <a:gd name="T12" fmla="*/ 29 w 29"/>
                <a:gd name="T13" fmla="*/ 3 h 22"/>
                <a:gd name="T14" fmla="*/ 29 w 29"/>
                <a:gd name="T15" fmla="*/ 22 h 22"/>
                <a:gd name="T16" fmla="*/ 4 w 29"/>
                <a:gd name="T17" fmla="*/ 22 h 22"/>
                <a:gd name="T18" fmla="*/ 4 w 29"/>
                <a:gd name="T19" fmla="*/ 3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" h="22">
                  <a:moveTo>
                    <a:pt x="0" y="0"/>
                  </a:moveTo>
                  <a:lnTo>
                    <a:pt x="29" y="0"/>
                  </a:lnTo>
                  <a:lnTo>
                    <a:pt x="29" y="22"/>
                  </a:lnTo>
                  <a:lnTo>
                    <a:pt x="0" y="2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9" y="3"/>
                  </a:lnTo>
                  <a:lnTo>
                    <a:pt x="29" y="22"/>
                  </a:lnTo>
                  <a:lnTo>
                    <a:pt x="4" y="2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2" name="Freeform 242">
              <a:extLst>
                <a:ext uri="{FF2B5EF4-FFF2-40B4-BE49-F238E27FC236}">
                  <a16:creationId xmlns:a16="http://schemas.microsoft.com/office/drawing/2014/main" id="{3F393BCF-049F-2F48-82F3-7D3935924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3" y="2188"/>
              <a:ext cx="25" cy="19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0 h 19"/>
                <a:gd name="T4" fmla="*/ 25 w 25"/>
                <a:gd name="T5" fmla="*/ 19 h 19"/>
                <a:gd name="T6" fmla="*/ 0 w 25"/>
                <a:gd name="T7" fmla="*/ 19 h 19"/>
                <a:gd name="T8" fmla="*/ 0 w 25"/>
                <a:gd name="T9" fmla="*/ 0 h 19"/>
                <a:gd name="T10" fmla="*/ 4 w 25"/>
                <a:gd name="T11" fmla="*/ 3 h 19"/>
                <a:gd name="T12" fmla="*/ 25 w 25"/>
                <a:gd name="T13" fmla="*/ 3 h 19"/>
                <a:gd name="T14" fmla="*/ 25 w 25"/>
                <a:gd name="T15" fmla="*/ 19 h 19"/>
                <a:gd name="T16" fmla="*/ 4 w 25"/>
                <a:gd name="T17" fmla="*/ 19 h 19"/>
                <a:gd name="T18" fmla="*/ 4 w 25"/>
                <a:gd name="T19" fmla="*/ 3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lnTo>
                    <a:pt x="25" y="0"/>
                  </a:lnTo>
                  <a:lnTo>
                    <a:pt x="25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25" y="3"/>
                  </a:lnTo>
                  <a:lnTo>
                    <a:pt x="25" y="19"/>
                  </a:lnTo>
                  <a:lnTo>
                    <a:pt x="4" y="1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3" name="Freeform 243">
              <a:extLst>
                <a:ext uri="{FF2B5EF4-FFF2-40B4-BE49-F238E27FC236}">
                  <a16:creationId xmlns:a16="http://schemas.microsoft.com/office/drawing/2014/main" id="{5FFF1260-0216-EF4F-96F7-EA3D96743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7" y="2191"/>
              <a:ext cx="21" cy="16"/>
            </a:xfrm>
            <a:custGeom>
              <a:avLst/>
              <a:gdLst>
                <a:gd name="T0" fmla="*/ 0 w 21"/>
                <a:gd name="T1" fmla="*/ 0 h 16"/>
                <a:gd name="T2" fmla="*/ 21 w 21"/>
                <a:gd name="T3" fmla="*/ 0 h 16"/>
                <a:gd name="T4" fmla="*/ 21 w 21"/>
                <a:gd name="T5" fmla="*/ 16 h 16"/>
                <a:gd name="T6" fmla="*/ 0 w 21"/>
                <a:gd name="T7" fmla="*/ 16 h 16"/>
                <a:gd name="T8" fmla="*/ 0 w 21"/>
                <a:gd name="T9" fmla="*/ 0 h 16"/>
                <a:gd name="T10" fmla="*/ 4 w 21"/>
                <a:gd name="T11" fmla="*/ 4 h 16"/>
                <a:gd name="T12" fmla="*/ 21 w 21"/>
                <a:gd name="T13" fmla="*/ 4 h 16"/>
                <a:gd name="T14" fmla="*/ 21 w 21"/>
                <a:gd name="T15" fmla="*/ 16 h 16"/>
                <a:gd name="T16" fmla="*/ 4 w 21"/>
                <a:gd name="T17" fmla="*/ 16 h 16"/>
                <a:gd name="T18" fmla="*/ 4 w 21"/>
                <a:gd name="T19" fmla="*/ 4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" h="16">
                  <a:moveTo>
                    <a:pt x="0" y="0"/>
                  </a:moveTo>
                  <a:lnTo>
                    <a:pt x="21" y="0"/>
                  </a:lnTo>
                  <a:lnTo>
                    <a:pt x="21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4" y="4"/>
                  </a:moveTo>
                  <a:lnTo>
                    <a:pt x="21" y="4"/>
                  </a:lnTo>
                  <a:lnTo>
                    <a:pt x="21" y="16"/>
                  </a:lnTo>
                  <a:lnTo>
                    <a:pt x="4" y="16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4" name="Freeform 244">
              <a:extLst>
                <a:ext uri="{FF2B5EF4-FFF2-40B4-BE49-F238E27FC236}">
                  <a16:creationId xmlns:a16="http://schemas.microsoft.com/office/drawing/2014/main" id="{F39A749D-F157-D349-A9D1-615884A6A8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2195"/>
              <a:ext cx="17" cy="12"/>
            </a:xfrm>
            <a:custGeom>
              <a:avLst/>
              <a:gdLst>
                <a:gd name="T0" fmla="*/ 0 w 17"/>
                <a:gd name="T1" fmla="*/ 0 h 12"/>
                <a:gd name="T2" fmla="*/ 17 w 17"/>
                <a:gd name="T3" fmla="*/ 0 h 12"/>
                <a:gd name="T4" fmla="*/ 17 w 17"/>
                <a:gd name="T5" fmla="*/ 12 h 12"/>
                <a:gd name="T6" fmla="*/ 0 w 17"/>
                <a:gd name="T7" fmla="*/ 12 h 12"/>
                <a:gd name="T8" fmla="*/ 0 w 17"/>
                <a:gd name="T9" fmla="*/ 0 h 12"/>
                <a:gd name="T10" fmla="*/ 4 w 17"/>
                <a:gd name="T11" fmla="*/ 3 h 12"/>
                <a:gd name="T12" fmla="*/ 17 w 17"/>
                <a:gd name="T13" fmla="*/ 3 h 12"/>
                <a:gd name="T14" fmla="*/ 17 w 17"/>
                <a:gd name="T15" fmla="*/ 12 h 12"/>
                <a:gd name="T16" fmla="*/ 4 w 17"/>
                <a:gd name="T17" fmla="*/ 12 h 12"/>
                <a:gd name="T18" fmla="*/ 4 w 17"/>
                <a:gd name="T19" fmla="*/ 3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" h="12">
                  <a:moveTo>
                    <a:pt x="0" y="0"/>
                  </a:moveTo>
                  <a:lnTo>
                    <a:pt x="17" y="0"/>
                  </a:lnTo>
                  <a:lnTo>
                    <a:pt x="17" y="12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7" y="3"/>
                  </a:lnTo>
                  <a:lnTo>
                    <a:pt x="17" y="12"/>
                  </a:lnTo>
                  <a:lnTo>
                    <a:pt x="4" y="12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5" name="Freeform 245">
              <a:extLst>
                <a:ext uri="{FF2B5EF4-FFF2-40B4-BE49-F238E27FC236}">
                  <a16:creationId xmlns:a16="http://schemas.microsoft.com/office/drawing/2014/main" id="{E529B48A-260A-9C4B-A4F5-F8E5898E9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5" y="2198"/>
              <a:ext cx="13" cy="9"/>
            </a:xfrm>
            <a:custGeom>
              <a:avLst/>
              <a:gdLst>
                <a:gd name="T0" fmla="*/ 0 w 13"/>
                <a:gd name="T1" fmla="*/ 0 h 9"/>
                <a:gd name="T2" fmla="*/ 13 w 13"/>
                <a:gd name="T3" fmla="*/ 0 h 9"/>
                <a:gd name="T4" fmla="*/ 13 w 13"/>
                <a:gd name="T5" fmla="*/ 9 h 9"/>
                <a:gd name="T6" fmla="*/ 0 w 13"/>
                <a:gd name="T7" fmla="*/ 9 h 9"/>
                <a:gd name="T8" fmla="*/ 0 w 13"/>
                <a:gd name="T9" fmla="*/ 0 h 9"/>
                <a:gd name="T10" fmla="*/ 4 w 13"/>
                <a:gd name="T11" fmla="*/ 3 h 9"/>
                <a:gd name="T12" fmla="*/ 13 w 13"/>
                <a:gd name="T13" fmla="*/ 3 h 9"/>
                <a:gd name="T14" fmla="*/ 13 w 13"/>
                <a:gd name="T15" fmla="*/ 9 h 9"/>
                <a:gd name="T16" fmla="*/ 4 w 13"/>
                <a:gd name="T17" fmla="*/ 9 h 9"/>
                <a:gd name="T18" fmla="*/ 4 w 13"/>
                <a:gd name="T19" fmla="*/ 3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9">
                  <a:moveTo>
                    <a:pt x="0" y="0"/>
                  </a:moveTo>
                  <a:lnTo>
                    <a:pt x="13" y="0"/>
                  </a:lnTo>
                  <a:lnTo>
                    <a:pt x="13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13" y="3"/>
                  </a:lnTo>
                  <a:lnTo>
                    <a:pt x="13" y="9"/>
                  </a:lnTo>
                  <a:lnTo>
                    <a:pt x="4" y="9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6" name="Freeform 246">
              <a:extLst>
                <a:ext uri="{FF2B5EF4-FFF2-40B4-BE49-F238E27FC236}">
                  <a16:creationId xmlns:a16="http://schemas.microsoft.com/office/drawing/2014/main" id="{B80474A1-ADC8-9A4A-B56B-4A4E87D67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" y="2201"/>
              <a:ext cx="9" cy="6"/>
            </a:xfrm>
            <a:custGeom>
              <a:avLst/>
              <a:gdLst>
                <a:gd name="T0" fmla="*/ 0 w 9"/>
                <a:gd name="T1" fmla="*/ 0 h 6"/>
                <a:gd name="T2" fmla="*/ 9 w 9"/>
                <a:gd name="T3" fmla="*/ 0 h 6"/>
                <a:gd name="T4" fmla="*/ 9 w 9"/>
                <a:gd name="T5" fmla="*/ 6 h 6"/>
                <a:gd name="T6" fmla="*/ 0 w 9"/>
                <a:gd name="T7" fmla="*/ 6 h 6"/>
                <a:gd name="T8" fmla="*/ 0 w 9"/>
                <a:gd name="T9" fmla="*/ 0 h 6"/>
                <a:gd name="T10" fmla="*/ 5 w 9"/>
                <a:gd name="T11" fmla="*/ 3 h 6"/>
                <a:gd name="T12" fmla="*/ 9 w 9"/>
                <a:gd name="T13" fmla="*/ 3 h 6"/>
                <a:gd name="T14" fmla="*/ 9 w 9"/>
                <a:gd name="T15" fmla="*/ 6 h 6"/>
                <a:gd name="T16" fmla="*/ 5 w 9"/>
                <a:gd name="T17" fmla="*/ 6 h 6"/>
                <a:gd name="T18" fmla="*/ 5 w 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6">
                  <a:moveTo>
                    <a:pt x="0" y="0"/>
                  </a:moveTo>
                  <a:lnTo>
                    <a:pt x="9" y="0"/>
                  </a:lnTo>
                  <a:lnTo>
                    <a:pt x="9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5" y="3"/>
                  </a:moveTo>
                  <a:lnTo>
                    <a:pt x="9" y="3"/>
                  </a:lnTo>
                  <a:lnTo>
                    <a:pt x="9" y="6"/>
                  </a:lnTo>
                  <a:lnTo>
                    <a:pt x="5" y="6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7" name="Freeform 247">
              <a:extLst>
                <a:ext uri="{FF2B5EF4-FFF2-40B4-BE49-F238E27FC236}">
                  <a16:creationId xmlns:a16="http://schemas.microsoft.com/office/drawing/2014/main" id="{62B7FE45-00E2-214C-AAE4-66A13A90F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4" y="2204"/>
              <a:ext cx="4" cy="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0 h 3"/>
                <a:gd name="T4" fmla="*/ 4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4 w 4"/>
                <a:gd name="T11" fmla="*/ 3 h 3"/>
                <a:gd name="T12" fmla="*/ 4 w 4"/>
                <a:gd name="T13" fmla="*/ 3 h 3"/>
                <a:gd name="T14" fmla="*/ 4 w 4"/>
                <a:gd name="T15" fmla="*/ 3 h 3"/>
                <a:gd name="T16" fmla="*/ 4 w 4"/>
                <a:gd name="T17" fmla="*/ 3 h 3"/>
                <a:gd name="T18" fmla="*/ 4 w 4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4" y="3"/>
                  </a:moveTo>
                  <a:lnTo>
                    <a:pt x="4" y="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8" name="Freeform 248">
              <a:extLst>
                <a:ext uri="{FF2B5EF4-FFF2-40B4-BE49-F238E27FC236}">
                  <a16:creationId xmlns:a16="http://schemas.microsoft.com/office/drawing/2014/main" id="{0609EF7B-8BAC-A745-8BFE-AABC7FF5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123"/>
              <a:ext cx="1064" cy="202"/>
            </a:xfrm>
            <a:custGeom>
              <a:avLst/>
              <a:gdLst>
                <a:gd name="T0" fmla="*/ 10 w 1064"/>
                <a:gd name="T1" fmla="*/ 2 h 202"/>
                <a:gd name="T2" fmla="*/ 43 w 1064"/>
                <a:gd name="T3" fmla="*/ 0 h 202"/>
                <a:gd name="T4" fmla="*/ 86 w 1064"/>
                <a:gd name="T5" fmla="*/ 10 h 202"/>
                <a:gd name="T6" fmla="*/ 136 w 1064"/>
                <a:gd name="T7" fmla="*/ 29 h 202"/>
                <a:gd name="T8" fmla="*/ 191 w 1064"/>
                <a:gd name="T9" fmla="*/ 54 h 202"/>
                <a:gd name="T10" fmla="*/ 250 w 1064"/>
                <a:gd name="T11" fmla="*/ 79 h 202"/>
                <a:gd name="T12" fmla="*/ 307 w 1064"/>
                <a:gd name="T13" fmla="*/ 102 h 202"/>
                <a:gd name="T14" fmla="*/ 361 w 1064"/>
                <a:gd name="T15" fmla="*/ 119 h 202"/>
                <a:gd name="T16" fmla="*/ 409 w 1064"/>
                <a:gd name="T17" fmla="*/ 126 h 202"/>
                <a:gd name="T18" fmla="*/ 455 w 1064"/>
                <a:gd name="T19" fmla="*/ 116 h 202"/>
                <a:gd name="T20" fmla="*/ 466 w 1064"/>
                <a:gd name="T21" fmla="*/ 110 h 202"/>
                <a:gd name="T22" fmla="*/ 475 w 1064"/>
                <a:gd name="T23" fmla="*/ 101 h 202"/>
                <a:gd name="T24" fmla="*/ 482 w 1064"/>
                <a:gd name="T25" fmla="*/ 93 h 202"/>
                <a:gd name="T26" fmla="*/ 488 w 1064"/>
                <a:gd name="T27" fmla="*/ 83 h 202"/>
                <a:gd name="T28" fmla="*/ 491 w 1064"/>
                <a:gd name="T29" fmla="*/ 74 h 202"/>
                <a:gd name="T30" fmla="*/ 492 w 1064"/>
                <a:gd name="T31" fmla="*/ 64 h 202"/>
                <a:gd name="T32" fmla="*/ 491 w 1064"/>
                <a:gd name="T33" fmla="*/ 57 h 202"/>
                <a:gd name="T34" fmla="*/ 487 w 1064"/>
                <a:gd name="T35" fmla="*/ 50 h 202"/>
                <a:gd name="T36" fmla="*/ 477 w 1064"/>
                <a:gd name="T37" fmla="*/ 45 h 202"/>
                <a:gd name="T38" fmla="*/ 471 w 1064"/>
                <a:gd name="T39" fmla="*/ 44 h 202"/>
                <a:gd name="T40" fmla="*/ 465 w 1064"/>
                <a:gd name="T41" fmla="*/ 44 h 202"/>
                <a:gd name="T42" fmla="*/ 458 w 1064"/>
                <a:gd name="T43" fmla="*/ 44 h 202"/>
                <a:gd name="T44" fmla="*/ 451 w 1064"/>
                <a:gd name="T45" fmla="*/ 44 h 202"/>
                <a:gd name="T46" fmla="*/ 444 w 1064"/>
                <a:gd name="T47" fmla="*/ 46 h 202"/>
                <a:gd name="T48" fmla="*/ 436 w 1064"/>
                <a:gd name="T49" fmla="*/ 47 h 202"/>
                <a:gd name="T50" fmla="*/ 430 w 1064"/>
                <a:gd name="T51" fmla="*/ 49 h 202"/>
                <a:gd name="T52" fmla="*/ 423 w 1064"/>
                <a:gd name="T53" fmla="*/ 52 h 202"/>
                <a:gd name="T54" fmla="*/ 406 w 1064"/>
                <a:gd name="T55" fmla="*/ 60 h 202"/>
                <a:gd name="T56" fmla="*/ 393 w 1064"/>
                <a:gd name="T57" fmla="*/ 74 h 202"/>
                <a:gd name="T58" fmla="*/ 386 w 1064"/>
                <a:gd name="T59" fmla="*/ 89 h 202"/>
                <a:gd name="T60" fmla="*/ 388 w 1064"/>
                <a:gd name="T61" fmla="*/ 105 h 202"/>
                <a:gd name="T62" fmla="*/ 397 w 1064"/>
                <a:gd name="T63" fmla="*/ 122 h 202"/>
                <a:gd name="T64" fmla="*/ 410 w 1064"/>
                <a:gd name="T65" fmla="*/ 139 h 202"/>
                <a:gd name="T66" fmla="*/ 429 w 1064"/>
                <a:gd name="T67" fmla="*/ 156 h 202"/>
                <a:gd name="T68" fmla="*/ 451 w 1064"/>
                <a:gd name="T69" fmla="*/ 171 h 202"/>
                <a:gd name="T70" fmla="*/ 476 w 1064"/>
                <a:gd name="T71" fmla="*/ 184 h 202"/>
                <a:gd name="T72" fmla="*/ 503 w 1064"/>
                <a:gd name="T73" fmla="*/ 193 h 202"/>
                <a:gd name="T74" fmla="*/ 554 w 1064"/>
                <a:gd name="T75" fmla="*/ 202 h 202"/>
                <a:gd name="T76" fmla="*/ 602 w 1064"/>
                <a:gd name="T77" fmla="*/ 197 h 202"/>
                <a:gd name="T78" fmla="*/ 650 w 1064"/>
                <a:gd name="T79" fmla="*/ 184 h 202"/>
                <a:gd name="T80" fmla="*/ 698 w 1064"/>
                <a:gd name="T81" fmla="*/ 164 h 202"/>
                <a:gd name="T82" fmla="*/ 748 w 1064"/>
                <a:gd name="T83" fmla="*/ 139 h 202"/>
                <a:gd name="T84" fmla="*/ 798 w 1064"/>
                <a:gd name="T85" fmla="*/ 112 h 202"/>
                <a:gd name="T86" fmla="*/ 849 w 1064"/>
                <a:gd name="T87" fmla="*/ 85 h 202"/>
                <a:gd name="T88" fmla="*/ 900 w 1064"/>
                <a:gd name="T89" fmla="*/ 61 h 202"/>
                <a:gd name="T90" fmla="*/ 953 w 1064"/>
                <a:gd name="T91" fmla="*/ 42 h 202"/>
                <a:gd name="T92" fmla="*/ 1009 w 1064"/>
                <a:gd name="T93" fmla="*/ 29 h 202"/>
                <a:gd name="T94" fmla="*/ 1064 w 1064"/>
                <a:gd name="T95" fmla="*/ 27 h 2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64" h="202">
                  <a:moveTo>
                    <a:pt x="0" y="9"/>
                  </a:moveTo>
                  <a:lnTo>
                    <a:pt x="10" y="2"/>
                  </a:lnTo>
                  <a:lnTo>
                    <a:pt x="25" y="0"/>
                  </a:lnTo>
                  <a:lnTo>
                    <a:pt x="43" y="0"/>
                  </a:lnTo>
                  <a:lnTo>
                    <a:pt x="64" y="4"/>
                  </a:lnTo>
                  <a:lnTo>
                    <a:pt x="86" y="10"/>
                  </a:lnTo>
                  <a:lnTo>
                    <a:pt x="110" y="19"/>
                  </a:lnTo>
                  <a:lnTo>
                    <a:pt x="136" y="29"/>
                  </a:lnTo>
                  <a:lnTo>
                    <a:pt x="163" y="41"/>
                  </a:lnTo>
                  <a:lnTo>
                    <a:pt x="191" y="54"/>
                  </a:lnTo>
                  <a:lnTo>
                    <a:pt x="220" y="66"/>
                  </a:lnTo>
                  <a:lnTo>
                    <a:pt x="250" y="79"/>
                  </a:lnTo>
                  <a:lnTo>
                    <a:pt x="278" y="91"/>
                  </a:lnTo>
                  <a:lnTo>
                    <a:pt x="307" y="102"/>
                  </a:lnTo>
                  <a:lnTo>
                    <a:pt x="334" y="112"/>
                  </a:lnTo>
                  <a:lnTo>
                    <a:pt x="361" y="119"/>
                  </a:lnTo>
                  <a:lnTo>
                    <a:pt x="386" y="123"/>
                  </a:lnTo>
                  <a:lnTo>
                    <a:pt x="409" y="126"/>
                  </a:lnTo>
                  <a:lnTo>
                    <a:pt x="431" y="124"/>
                  </a:lnTo>
                  <a:lnTo>
                    <a:pt x="455" y="116"/>
                  </a:lnTo>
                  <a:lnTo>
                    <a:pt x="460" y="113"/>
                  </a:lnTo>
                  <a:lnTo>
                    <a:pt x="466" y="110"/>
                  </a:lnTo>
                  <a:lnTo>
                    <a:pt x="471" y="105"/>
                  </a:lnTo>
                  <a:lnTo>
                    <a:pt x="475" y="101"/>
                  </a:lnTo>
                  <a:lnTo>
                    <a:pt x="479" y="97"/>
                  </a:lnTo>
                  <a:lnTo>
                    <a:pt x="482" y="93"/>
                  </a:lnTo>
                  <a:lnTo>
                    <a:pt x="485" y="87"/>
                  </a:lnTo>
                  <a:lnTo>
                    <a:pt x="488" y="83"/>
                  </a:lnTo>
                  <a:lnTo>
                    <a:pt x="490" y="78"/>
                  </a:lnTo>
                  <a:lnTo>
                    <a:pt x="491" y="74"/>
                  </a:lnTo>
                  <a:lnTo>
                    <a:pt x="492" y="70"/>
                  </a:lnTo>
                  <a:lnTo>
                    <a:pt x="492" y="64"/>
                  </a:lnTo>
                  <a:lnTo>
                    <a:pt x="492" y="61"/>
                  </a:lnTo>
                  <a:lnTo>
                    <a:pt x="491" y="57"/>
                  </a:lnTo>
                  <a:lnTo>
                    <a:pt x="489" y="54"/>
                  </a:lnTo>
                  <a:lnTo>
                    <a:pt x="487" y="50"/>
                  </a:lnTo>
                  <a:lnTo>
                    <a:pt x="483" y="48"/>
                  </a:lnTo>
                  <a:lnTo>
                    <a:pt x="477" y="45"/>
                  </a:lnTo>
                  <a:lnTo>
                    <a:pt x="474" y="44"/>
                  </a:lnTo>
                  <a:lnTo>
                    <a:pt x="471" y="44"/>
                  </a:lnTo>
                  <a:lnTo>
                    <a:pt x="468" y="44"/>
                  </a:lnTo>
                  <a:lnTo>
                    <a:pt x="465" y="44"/>
                  </a:lnTo>
                  <a:lnTo>
                    <a:pt x="461" y="44"/>
                  </a:lnTo>
                  <a:lnTo>
                    <a:pt x="458" y="44"/>
                  </a:lnTo>
                  <a:lnTo>
                    <a:pt x="455" y="44"/>
                  </a:lnTo>
                  <a:lnTo>
                    <a:pt x="451" y="44"/>
                  </a:lnTo>
                  <a:lnTo>
                    <a:pt x="448" y="45"/>
                  </a:lnTo>
                  <a:lnTo>
                    <a:pt x="444" y="46"/>
                  </a:lnTo>
                  <a:lnTo>
                    <a:pt x="441" y="46"/>
                  </a:lnTo>
                  <a:lnTo>
                    <a:pt x="436" y="47"/>
                  </a:lnTo>
                  <a:lnTo>
                    <a:pt x="433" y="48"/>
                  </a:lnTo>
                  <a:lnTo>
                    <a:pt x="430" y="49"/>
                  </a:lnTo>
                  <a:lnTo>
                    <a:pt x="426" y="50"/>
                  </a:lnTo>
                  <a:lnTo>
                    <a:pt x="423" y="52"/>
                  </a:lnTo>
                  <a:lnTo>
                    <a:pt x="420" y="53"/>
                  </a:lnTo>
                  <a:lnTo>
                    <a:pt x="406" y="60"/>
                  </a:lnTo>
                  <a:lnTo>
                    <a:pt x="398" y="66"/>
                  </a:lnTo>
                  <a:lnTo>
                    <a:pt x="393" y="74"/>
                  </a:lnTo>
                  <a:lnTo>
                    <a:pt x="388" y="81"/>
                  </a:lnTo>
                  <a:lnTo>
                    <a:pt x="386" y="89"/>
                  </a:lnTo>
                  <a:lnTo>
                    <a:pt x="386" y="97"/>
                  </a:lnTo>
                  <a:lnTo>
                    <a:pt x="388" y="105"/>
                  </a:lnTo>
                  <a:lnTo>
                    <a:pt x="392" y="114"/>
                  </a:lnTo>
                  <a:lnTo>
                    <a:pt x="397" y="122"/>
                  </a:lnTo>
                  <a:lnTo>
                    <a:pt x="403" y="131"/>
                  </a:lnTo>
                  <a:lnTo>
                    <a:pt x="410" y="139"/>
                  </a:lnTo>
                  <a:lnTo>
                    <a:pt x="419" y="148"/>
                  </a:lnTo>
                  <a:lnTo>
                    <a:pt x="429" y="156"/>
                  </a:lnTo>
                  <a:lnTo>
                    <a:pt x="440" y="164"/>
                  </a:lnTo>
                  <a:lnTo>
                    <a:pt x="451" y="171"/>
                  </a:lnTo>
                  <a:lnTo>
                    <a:pt x="464" y="177"/>
                  </a:lnTo>
                  <a:lnTo>
                    <a:pt x="476" y="184"/>
                  </a:lnTo>
                  <a:lnTo>
                    <a:pt x="490" y="189"/>
                  </a:lnTo>
                  <a:lnTo>
                    <a:pt x="503" y="193"/>
                  </a:lnTo>
                  <a:lnTo>
                    <a:pt x="517" y="197"/>
                  </a:lnTo>
                  <a:lnTo>
                    <a:pt x="554" y="202"/>
                  </a:lnTo>
                  <a:lnTo>
                    <a:pt x="578" y="201"/>
                  </a:lnTo>
                  <a:lnTo>
                    <a:pt x="602" y="197"/>
                  </a:lnTo>
                  <a:lnTo>
                    <a:pt x="626" y="192"/>
                  </a:lnTo>
                  <a:lnTo>
                    <a:pt x="650" y="184"/>
                  </a:lnTo>
                  <a:lnTo>
                    <a:pt x="674" y="174"/>
                  </a:lnTo>
                  <a:lnTo>
                    <a:pt x="698" y="164"/>
                  </a:lnTo>
                  <a:lnTo>
                    <a:pt x="724" y="152"/>
                  </a:lnTo>
                  <a:lnTo>
                    <a:pt x="748" y="139"/>
                  </a:lnTo>
                  <a:lnTo>
                    <a:pt x="773" y="126"/>
                  </a:lnTo>
                  <a:lnTo>
                    <a:pt x="798" y="112"/>
                  </a:lnTo>
                  <a:lnTo>
                    <a:pt x="823" y="98"/>
                  </a:lnTo>
                  <a:lnTo>
                    <a:pt x="849" y="85"/>
                  </a:lnTo>
                  <a:lnTo>
                    <a:pt x="874" y="73"/>
                  </a:lnTo>
                  <a:lnTo>
                    <a:pt x="900" y="61"/>
                  </a:lnTo>
                  <a:lnTo>
                    <a:pt x="927" y="50"/>
                  </a:lnTo>
                  <a:lnTo>
                    <a:pt x="953" y="42"/>
                  </a:lnTo>
                  <a:lnTo>
                    <a:pt x="980" y="35"/>
                  </a:lnTo>
                  <a:lnTo>
                    <a:pt x="1009" y="29"/>
                  </a:lnTo>
                  <a:lnTo>
                    <a:pt x="1036" y="27"/>
                  </a:lnTo>
                  <a:lnTo>
                    <a:pt x="1064" y="27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19" name="Freeform 249">
              <a:extLst>
                <a:ext uri="{FF2B5EF4-FFF2-40B4-BE49-F238E27FC236}">
                  <a16:creationId xmlns:a16="http://schemas.microsoft.com/office/drawing/2014/main" id="{8A369999-7595-B447-AEF8-83F91C95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108"/>
              <a:ext cx="88" cy="81"/>
            </a:xfrm>
            <a:custGeom>
              <a:avLst/>
              <a:gdLst>
                <a:gd name="T0" fmla="*/ 15 w 88"/>
                <a:gd name="T1" fmla="*/ 0 h 81"/>
                <a:gd name="T2" fmla="*/ 88 w 88"/>
                <a:gd name="T3" fmla="*/ 56 h 81"/>
                <a:gd name="T4" fmla="*/ 0 w 88"/>
                <a:gd name="T5" fmla="*/ 81 h 81"/>
                <a:gd name="T6" fmla="*/ 15 w 8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8" h="81">
                  <a:moveTo>
                    <a:pt x="15" y="0"/>
                  </a:moveTo>
                  <a:lnTo>
                    <a:pt x="88" y="56"/>
                  </a:lnTo>
                  <a:lnTo>
                    <a:pt x="0" y="8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0" name="Rectangle 251">
              <a:extLst>
                <a:ext uri="{FF2B5EF4-FFF2-40B4-BE49-F238E27FC236}">
                  <a16:creationId xmlns:a16="http://schemas.microsoft.com/office/drawing/2014/main" id="{25821BF8-14B1-5040-B7B5-A82081CDC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9" y="608"/>
              <a:ext cx="66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975" b="1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         Memory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021" name="Freeform 252">
              <a:extLst>
                <a:ext uri="{FF2B5EF4-FFF2-40B4-BE49-F238E27FC236}">
                  <a16:creationId xmlns:a16="http://schemas.microsoft.com/office/drawing/2014/main" id="{7B5B36BC-860F-0848-BC2D-6560E7B7BA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45"/>
            </a:xfrm>
            <a:custGeom>
              <a:avLst/>
              <a:gdLst>
                <a:gd name="T0" fmla="*/ 0 w 861"/>
                <a:gd name="T1" fmla="*/ 0 h 145"/>
                <a:gd name="T2" fmla="*/ 861 w 861"/>
                <a:gd name="T3" fmla="*/ 0 h 145"/>
                <a:gd name="T4" fmla="*/ 861 w 861"/>
                <a:gd name="T5" fmla="*/ 145 h 145"/>
                <a:gd name="T6" fmla="*/ 0 w 861"/>
                <a:gd name="T7" fmla="*/ 145 h 145"/>
                <a:gd name="T8" fmla="*/ 0 w 861"/>
                <a:gd name="T9" fmla="*/ 0 h 145"/>
                <a:gd name="T10" fmla="*/ 0 w 861"/>
                <a:gd name="T11" fmla="*/ 0 h 145"/>
                <a:gd name="T12" fmla="*/ 861 w 861"/>
                <a:gd name="T13" fmla="*/ 0 h 145"/>
                <a:gd name="T14" fmla="*/ 861 w 861"/>
                <a:gd name="T15" fmla="*/ 139 h 145"/>
                <a:gd name="T16" fmla="*/ 0 w 861"/>
                <a:gd name="T17" fmla="*/ 139 h 145"/>
                <a:gd name="T18" fmla="*/ 0 w 861"/>
                <a:gd name="T19" fmla="*/ 0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45">
                  <a:moveTo>
                    <a:pt x="0" y="0"/>
                  </a:moveTo>
                  <a:lnTo>
                    <a:pt x="861" y="0"/>
                  </a:lnTo>
                  <a:lnTo>
                    <a:pt x="861" y="145"/>
                  </a:lnTo>
                  <a:lnTo>
                    <a:pt x="0" y="14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2" name="Freeform 253">
              <a:extLst>
                <a:ext uri="{FF2B5EF4-FFF2-40B4-BE49-F238E27FC236}">
                  <a16:creationId xmlns:a16="http://schemas.microsoft.com/office/drawing/2014/main" id="{44476912-5C2B-0243-9FDB-F08F0F1CA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9"/>
            </a:xfrm>
            <a:custGeom>
              <a:avLst/>
              <a:gdLst>
                <a:gd name="T0" fmla="*/ 0 w 861"/>
                <a:gd name="T1" fmla="*/ 0 h 139"/>
                <a:gd name="T2" fmla="*/ 861 w 861"/>
                <a:gd name="T3" fmla="*/ 0 h 139"/>
                <a:gd name="T4" fmla="*/ 861 w 861"/>
                <a:gd name="T5" fmla="*/ 139 h 139"/>
                <a:gd name="T6" fmla="*/ 0 w 861"/>
                <a:gd name="T7" fmla="*/ 139 h 139"/>
                <a:gd name="T8" fmla="*/ 0 w 861"/>
                <a:gd name="T9" fmla="*/ 0 h 139"/>
                <a:gd name="T10" fmla="*/ 0 w 861"/>
                <a:gd name="T11" fmla="*/ 0 h 139"/>
                <a:gd name="T12" fmla="*/ 861 w 861"/>
                <a:gd name="T13" fmla="*/ 0 h 139"/>
                <a:gd name="T14" fmla="*/ 861 w 861"/>
                <a:gd name="T15" fmla="*/ 134 h 139"/>
                <a:gd name="T16" fmla="*/ 0 w 861"/>
                <a:gd name="T17" fmla="*/ 134 h 139"/>
                <a:gd name="T18" fmla="*/ 0 w 861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9">
                  <a:moveTo>
                    <a:pt x="0" y="0"/>
                  </a:moveTo>
                  <a:lnTo>
                    <a:pt x="861" y="0"/>
                  </a:lnTo>
                  <a:lnTo>
                    <a:pt x="861" y="139"/>
                  </a:lnTo>
                  <a:lnTo>
                    <a:pt x="0" y="13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3" name="Freeform 254">
              <a:extLst>
                <a:ext uri="{FF2B5EF4-FFF2-40B4-BE49-F238E27FC236}">
                  <a16:creationId xmlns:a16="http://schemas.microsoft.com/office/drawing/2014/main" id="{68B10172-379C-AA4C-9E34-CFFB4096C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34"/>
            </a:xfrm>
            <a:custGeom>
              <a:avLst/>
              <a:gdLst>
                <a:gd name="T0" fmla="*/ 0 w 861"/>
                <a:gd name="T1" fmla="*/ 0 h 134"/>
                <a:gd name="T2" fmla="*/ 861 w 861"/>
                <a:gd name="T3" fmla="*/ 0 h 134"/>
                <a:gd name="T4" fmla="*/ 861 w 861"/>
                <a:gd name="T5" fmla="*/ 134 h 134"/>
                <a:gd name="T6" fmla="*/ 0 w 861"/>
                <a:gd name="T7" fmla="*/ 134 h 134"/>
                <a:gd name="T8" fmla="*/ 0 w 861"/>
                <a:gd name="T9" fmla="*/ 0 h 134"/>
                <a:gd name="T10" fmla="*/ 0 w 861"/>
                <a:gd name="T11" fmla="*/ 0 h 134"/>
                <a:gd name="T12" fmla="*/ 861 w 861"/>
                <a:gd name="T13" fmla="*/ 0 h 134"/>
                <a:gd name="T14" fmla="*/ 861 w 861"/>
                <a:gd name="T15" fmla="*/ 127 h 134"/>
                <a:gd name="T16" fmla="*/ 0 w 861"/>
                <a:gd name="T17" fmla="*/ 127 h 134"/>
                <a:gd name="T18" fmla="*/ 0 w 861"/>
                <a:gd name="T19" fmla="*/ 0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34">
                  <a:moveTo>
                    <a:pt x="0" y="0"/>
                  </a:moveTo>
                  <a:lnTo>
                    <a:pt x="861" y="0"/>
                  </a:lnTo>
                  <a:lnTo>
                    <a:pt x="861" y="134"/>
                  </a:lnTo>
                  <a:lnTo>
                    <a:pt x="0" y="13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4" name="Freeform 255">
              <a:extLst>
                <a:ext uri="{FF2B5EF4-FFF2-40B4-BE49-F238E27FC236}">
                  <a16:creationId xmlns:a16="http://schemas.microsoft.com/office/drawing/2014/main" id="{DBD6C9E7-E223-5C44-9B3E-AC204430F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7"/>
            </a:xfrm>
            <a:custGeom>
              <a:avLst/>
              <a:gdLst>
                <a:gd name="T0" fmla="*/ 0 w 861"/>
                <a:gd name="T1" fmla="*/ 0 h 127"/>
                <a:gd name="T2" fmla="*/ 861 w 861"/>
                <a:gd name="T3" fmla="*/ 0 h 127"/>
                <a:gd name="T4" fmla="*/ 861 w 861"/>
                <a:gd name="T5" fmla="*/ 127 h 127"/>
                <a:gd name="T6" fmla="*/ 0 w 861"/>
                <a:gd name="T7" fmla="*/ 127 h 127"/>
                <a:gd name="T8" fmla="*/ 0 w 861"/>
                <a:gd name="T9" fmla="*/ 0 h 127"/>
                <a:gd name="T10" fmla="*/ 0 w 861"/>
                <a:gd name="T11" fmla="*/ 0 h 127"/>
                <a:gd name="T12" fmla="*/ 861 w 861"/>
                <a:gd name="T13" fmla="*/ 0 h 127"/>
                <a:gd name="T14" fmla="*/ 861 w 861"/>
                <a:gd name="T15" fmla="*/ 122 h 127"/>
                <a:gd name="T16" fmla="*/ 0 w 861"/>
                <a:gd name="T17" fmla="*/ 122 h 127"/>
                <a:gd name="T18" fmla="*/ 0 w 861"/>
                <a:gd name="T19" fmla="*/ 0 h 1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7">
                  <a:moveTo>
                    <a:pt x="0" y="0"/>
                  </a:moveTo>
                  <a:lnTo>
                    <a:pt x="861" y="0"/>
                  </a:lnTo>
                  <a:lnTo>
                    <a:pt x="861" y="127"/>
                  </a:lnTo>
                  <a:lnTo>
                    <a:pt x="0" y="1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5" name="Freeform 256">
              <a:extLst>
                <a:ext uri="{FF2B5EF4-FFF2-40B4-BE49-F238E27FC236}">
                  <a16:creationId xmlns:a16="http://schemas.microsoft.com/office/drawing/2014/main" id="{141C87F5-D928-F047-B22F-6010E5828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22"/>
            </a:xfrm>
            <a:custGeom>
              <a:avLst/>
              <a:gdLst>
                <a:gd name="T0" fmla="*/ 0 w 861"/>
                <a:gd name="T1" fmla="*/ 0 h 122"/>
                <a:gd name="T2" fmla="*/ 861 w 861"/>
                <a:gd name="T3" fmla="*/ 0 h 122"/>
                <a:gd name="T4" fmla="*/ 861 w 861"/>
                <a:gd name="T5" fmla="*/ 122 h 122"/>
                <a:gd name="T6" fmla="*/ 0 w 861"/>
                <a:gd name="T7" fmla="*/ 122 h 122"/>
                <a:gd name="T8" fmla="*/ 0 w 861"/>
                <a:gd name="T9" fmla="*/ 0 h 122"/>
                <a:gd name="T10" fmla="*/ 0 w 861"/>
                <a:gd name="T11" fmla="*/ 0 h 122"/>
                <a:gd name="T12" fmla="*/ 861 w 861"/>
                <a:gd name="T13" fmla="*/ 0 h 122"/>
                <a:gd name="T14" fmla="*/ 861 w 861"/>
                <a:gd name="T15" fmla="*/ 116 h 122"/>
                <a:gd name="T16" fmla="*/ 0 w 861"/>
                <a:gd name="T17" fmla="*/ 116 h 122"/>
                <a:gd name="T18" fmla="*/ 0 w 861"/>
                <a:gd name="T19" fmla="*/ 0 h 1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22">
                  <a:moveTo>
                    <a:pt x="0" y="0"/>
                  </a:moveTo>
                  <a:lnTo>
                    <a:pt x="861" y="0"/>
                  </a:lnTo>
                  <a:lnTo>
                    <a:pt x="861" y="122"/>
                  </a:lnTo>
                  <a:lnTo>
                    <a:pt x="0" y="12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6" name="Freeform 257">
              <a:extLst>
                <a:ext uri="{FF2B5EF4-FFF2-40B4-BE49-F238E27FC236}">
                  <a16:creationId xmlns:a16="http://schemas.microsoft.com/office/drawing/2014/main" id="{B7514426-400E-5B41-AC49-6F9F7089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6"/>
            </a:xfrm>
            <a:custGeom>
              <a:avLst/>
              <a:gdLst>
                <a:gd name="T0" fmla="*/ 0 w 861"/>
                <a:gd name="T1" fmla="*/ 0 h 116"/>
                <a:gd name="T2" fmla="*/ 861 w 861"/>
                <a:gd name="T3" fmla="*/ 0 h 116"/>
                <a:gd name="T4" fmla="*/ 861 w 861"/>
                <a:gd name="T5" fmla="*/ 116 h 116"/>
                <a:gd name="T6" fmla="*/ 0 w 861"/>
                <a:gd name="T7" fmla="*/ 116 h 116"/>
                <a:gd name="T8" fmla="*/ 0 w 861"/>
                <a:gd name="T9" fmla="*/ 0 h 116"/>
                <a:gd name="T10" fmla="*/ 0 w 861"/>
                <a:gd name="T11" fmla="*/ 0 h 116"/>
                <a:gd name="T12" fmla="*/ 861 w 861"/>
                <a:gd name="T13" fmla="*/ 0 h 116"/>
                <a:gd name="T14" fmla="*/ 861 w 861"/>
                <a:gd name="T15" fmla="*/ 111 h 116"/>
                <a:gd name="T16" fmla="*/ 0 w 861"/>
                <a:gd name="T17" fmla="*/ 111 h 116"/>
                <a:gd name="T18" fmla="*/ 0 w 861"/>
                <a:gd name="T19" fmla="*/ 0 h 1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6">
                  <a:moveTo>
                    <a:pt x="0" y="0"/>
                  </a:moveTo>
                  <a:lnTo>
                    <a:pt x="861" y="0"/>
                  </a:lnTo>
                  <a:lnTo>
                    <a:pt x="861" y="116"/>
                  </a:lnTo>
                  <a:lnTo>
                    <a:pt x="0" y="11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7" name="Freeform 258">
              <a:extLst>
                <a:ext uri="{FF2B5EF4-FFF2-40B4-BE49-F238E27FC236}">
                  <a16:creationId xmlns:a16="http://schemas.microsoft.com/office/drawing/2014/main" id="{90E3AB2D-BB0A-F74E-A43B-2EB9A08C2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1"/>
            </a:xfrm>
            <a:custGeom>
              <a:avLst/>
              <a:gdLst>
                <a:gd name="T0" fmla="*/ 0 w 861"/>
                <a:gd name="T1" fmla="*/ 0 h 111"/>
                <a:gd name="T2" fmla="*/ 861 w 861"/>
                <a:gd name="T3" fmla="*/ 0 h 111"/>
                <a:gd name="T4" fmla="*/ 861 w 861"/>
                <a:gd name="T5" fmla="*/ 111 h 111"/>
                <a:gd name="T6" fmla="*/ 0 w 861"/>
                <a:gd name="T7" fmla="*/ 111 h 111"/>
                <a:gd name="T8" fmla="*/ 0 w 861"/>
                <a:gd name="T9" fmla="*/ 0 h 111"/>
                <a:gd name="T10" fmla="*/ 0 w 861"/>
                <a:gd name="T11" fmla="*/ 0 h 111"/>
                <a:gd name="T12" fmla="*/ 861 w 861"/>
                <a:gd name="T13" fmla="*/ 0 h 111"/>
                <a:gd name="T14" fmla="*/ 861 w 861"/>
                <a:gd name="T15" fmla="*/ 104 h 111"/>
                <a:gd name="T16" fmla="*/ 0 w 861"/>
                <a:gd name="T17" fmla="*/ 104 h 111"/>
                <a:gd name="T18" fmla="*/ 0 w 861"/>
                <a:gd name="T19" fmla="*/ 0 h 1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1">
                  <a:moveTo>
                    <a:pt x="0" y="0"/>
                  </a:moveTo>
                  <a:lnTo>
                    <a:pt x="861" y="0"/>
                  </a:lnTo>
                  <a:lnTo>
                    <a:pt x="861" y="111"/>
                  </a:lnTo>
                  <a:lnTo>
                    <a:pt x="0" y="1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8" name="Freeform 259">
              <a:extLst>
                <a:ext uri="{FF2B5EF4-FFF2-40B4-BE49-F238E27FC236}">
                  <a16:creationId xmlns:a16="http://schemas.microsoft.com/office/drawing/2014/main" id="{B9776CFA-1CAA-C64A-AC9D-E45E44BD3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04"/>
            </a:xfrm>
            <a:custGeom>
              <a:avLst/>
              <a:gdLst>
                <a:gd name="T0" fmla="*/ 0 w 861"/>
                <a:gd name="T1" fmla="*/ 0 h 104"/>
                <a:gd name="T2" fmla="*/ 861 w 861"/>
                <a:gd name="T3" fmla="*/ 0 h 104"/>
                <a:gd name="T4" fmla="*/ 861 w 861"/>
                <a:gd name="T5" fmla="*/ 104 h 104"/>
                <a:gd name="T6" fmla="*/ 0 w 861"/>
                <a:gd name="T7" fmla="*/ 104 h 104"/>
                <a:gd name="T8" fmla="*/ 0 w 861"/>
                <a:gd name="T9" fmla="*/ 0 h 104"/>
                <a:gd name="T10" fmla="*/ 0 w 861"/>
                <a:gd name="T11" fmla="*/ 0 h 104"/>
                <a:gd name="T12" fmla="*/ 861 w 861"/>
                <a:gd name="T13" fmla="*/ 0 h 104"/>
                <a:gd name="T14" fmla="*/ 861 w 861"/>
                <a:gd name="T15" fmla="*/ 99 h 104"/>
                <a:gd name="T16" fmla="*/ 0 w 861"/>
                <a:gd name="T17" fmla="*/ 99 h 104"/>
                <a:gd name="T18" fmla="*/ 0 w 861"/>
                <a:gd name="T19" fmla="*/ 0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04">
                  <a:moveTo>
                    <a:pt x="0" y="0"/>
                  </a:moveTo>
                  <a:lnTo>
                    <a:pt x="861" y="0"/>
                  </a:lnTo>
                  <a:lnTo>
                    <a:pt x="861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29" name="Freeform 260">
              <a:extLst>
                <a:ext uri="{FF2B5EF4-FFF2-40B4-BE49-F238E27FC236}">
                  <a16:creationId xmlns:a16="http://schemas.microsoft.com/office/drawing/2014/main" id="{36D33062-45DA-0A43-8F9E-FB92CBD2F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9"/>
            </a:xfrm>
            <a:custGeom>
              <a:avLst/>
              <a:gdLst>
                <a:gd name="T0" fmla="*/ 0 w 861"/>
                <a:gd name="T1" fmla="*/ 0 h 99"/>
                <a:gd name="T2" fmla="*/ 861 w 861"/>
                <a:gd name="T3" fmla="*/ 0 h 99"/>
                <a:gd name="T4" fmla="*/ 861 w 861"/>
                <a:gd name="T5" fmla="*/ 99 h 99"/>
                <a:gd name="T6" fmla="*/ 0 w 861"/>
                <a:gd name="T7" fmla="*/ 99 h 99"/>
                <a:gd name="T8" fmla="*/ 0 w 861"/>
                <a:gd name="T9" fmla="*/ 0 h 99"/>
                <a:gd name="T10" fmla="*/ 0 w 861"/>
                <a:gd name="T11" fmla="*/ 0 h 99"/>
                <a:gd name="T12" fmla="*/ 861 w 861"/>
                <a:gd name="T13" fmla="*/ 0 h 99"/>
                <a:gd name="T14" fmla="*/ 861 w 861"/>
                <a:gd name="T15" fmla="*/ 93 h 99"/>
                <a:gd name="T16" fmla="*/ 0 w 861"/>
                <a:gd name="T17" fmla="*/ 93 h 99"/>
                <a:gd name="T18" fmla="*/ 0 w 861"/>
                <a:gd name="T19" fmla="*/ 0 h 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9">
                  <a:moveTo>
                    <a:pt x="0" y="0"/>
                  </a:moveTo>
                  <a:lnTo>
                    <a:pt x="861" y="0"/>
                  </a:lnTo>
                  <a:lnTo>
                    <a:pt x="861" y="99"/>
                  </a:lnTo>
                  <a:lnTo>
                    <a:pt x="0" y="9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0" name="Freeform 261">
              <a:extLst>
                <a:ext uri="{FF2B5EF4-FFF2-40B4-BE49-F238E27FC236}">
                  <a16:creationId xmlns:a16="http://schemas.microsoft.com/office/drawing/2014/main" id="{1EC005CF-8247-B84A-B089-AAB17768F1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93"/>
            </a:xfrm>
            <a:custGeom>
              <a:avLst/>
              <a:gdLst>
                <a:gd name="T0" fmla="*/ 0 w 861"/>
                <a:gd name="T1" fmla="*/ 0 h 93"/>
                <a:gd name="T2" fmla="*/ 861 w 861"/>
                <a:gd name="T3" fmla="*/ 0 h 93"/>
                <a:gd name="T4" fmla="*/ 861 w 861"/>
                <a:gd name="T5" fmla="*/ 93 h 93"/>
                <a:gd name="T6" fmla="*/ 0 w 861"/>
                <a:gd name="T7" fmla="*/ 93 h 93"/>
                <a:gd name="T8" fmla="*/ 0 w 861"/>
                <a:gd name="T9" fmla="*/ 0 h 93"/>
                <a:gd name="T10" fmla="*/ 0 w 861"/>
                <a:gd name="T11" fmla="*/ 0 h 93"/>
                <a:gd name="T12" fmla="*/ 861 w 861"/>
                <a:gd name="T13" fmla="*/ 0 h 93"/>
                <a:gd name="T14" fmla="*/ 861 w 861"/>
                <a:gd name="T15" fmla="*/ 87 h 93"/>
                <a:gd name="T16" fmla="*/ 0 w 861"/>
                <a:gd name="T17" fmla="*/ 87 h 93"/>
                <a:gd name="T18" fmla="*/ 0 w 861"/>
                <a:gd name="T19" fmla="*/ 0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93">
                  <a:moveTo>
                    <a:pt x="0" y="0"/>
                  </a:moveTo>
                  <a:lnTo>
                    <a:pt x="861" y="0"/>
                  </a:lnTo>
                  <a:lnTo>
                    <a:pt x="861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1" name="Freeform 262">
              <a:extLst>
                <a:ext uri="{FF2B5EF4-FFF2-40B4-BE49-F238E27FC236}">
                  <a16:creationId xmlns:a16="http://schemas.microsoft.com/office/drawing/2014/main" id="{2A8777D6-3B81-264B-89B8-D8DBFAF2F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7"/>
            </a:xfrm>
            <a:custGeom>
              <a:avLst/>
              <a:gdLst>
                <a:gd name="T0" fmla="*/ 0 w 861"/>
                <a:gd name="T1" fmla="*/ 0 h 87"/>
                <a:gd name="T2" fmla="*/ 861 w 861"/>
                <a:gd name="T3" fmla="*/ 0 h 87"/>
                <a:gd name="T4" fmla="*/ 861 w 861"/>
                <a:gd name="T5" fmla="*/ 87 h 87"/>
                <a:gd name="T6" fmla="*/ 0 w 861"/>
                <a:gd name="T7" fmla="*/ 87 h 87"/>
                <a:gd name="T8" fmla="*/ 0 w 861"/>
                <a:gd name="T9" fmla="*/ 0 h 87"/>
                <a:gd name="T10" fmla="*/ 0 w 861"/>
                <a:gd name="T11" fmla="*/ 0 h 87"/>
                <a:gd name="T12" fmla="*/ 861 w 861"/>
                <a:gd name="T13" fmla="*/ 0 h 87"/>
                <a:gd name="T14" fmla="*/ 861 w 861"/>
                <a:gd name="T15" fmla="*/ 81 h 87"/>
                <a:gd name="T16" fmla="*/ 0 w 861"/>
                <a:gd name="T17" fmla="*/ 81 h 87"/>
                <a:gd name="T18" fmla="*/ 0 w 861"/>
                <a:gd name="T19" fmla="*/ 0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7">
                  <a:moveTo>
                    <a:pt x="0" y="0"/>
                  </a:moveTo>
                  <a:lnTo>
                    <a:pt x="861" y="0"/>
                  </a:lnTo>
                  <a:lnTo>
                    <a:pt x="861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2" name="Freeform 263">
              <a:extLst>
                <a:ext uri="{FF2B5EF4-FFF2-40B4-BE49-F238E27FC236}">
                  <a16:creationId xmlns:a16="http://schemas.microsoft.com/office/drawing/2014/main" id="{A4D414D7-56AA-0A40-84D8-5188931996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81"/>
            </a:xfrm>
            <a:custGeom>
              <a:avLst/>
              <a:gdLst>
                <a:gd name="T0" fmla="*/ 0 w 861"/>
                <a:gd name="T1" fmla="*/ 0 h 81"/>
                <a:gd name="T2" fmla="*/ 861 w 861"/>
                <a:gd name="T3" fmla="*/ 0 h 81"/>
                <a:gd name="T4" fmla="*/ 861 w 861"/>
                <a:gd name="T5" fmla="*/ 81 h 81"/>
                <a:gd name="T6" fmla="*/ 0 w 861"/>
                <a:gd name="T7" fmla="*/ 81 h 81"/>
                <a:gd name="T8" fmla="*/ 0 w 861"/>
                <a:gd name="T9" fmla="*/ 0 h 81"/>
                <a:gd name="T10" fmla="*/ 0 w 861"/>
                <a:gd name="T11" fmla="*/ 0 h 81"/>
                <a:gd name="T12" fmla="*/ 861 w 861"/>
                <a:gd name="T13" fmla="*/ 0 h 81"/>
                <a:gd name="T14" fmla="*/ 861 w 861"/>
                <a:gd name="T15" fmla="*/ 76 h 81"/>
                <a:gd name="T16" fmla="*/ 0 w 861"/>
                <a:gd name="T17" fmla="*/ 76 h 81"/>
                <a:gd name="T18" fmla="*/ 0 w 861"/>
                <a:gd name="T19" fmla="*/ 0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81">
                  <a:moveTo>
                    <a:pt x="0" y="0"/>
                  </a:moveTo>
                  <a:lnTo>
                    <a:pt x="861" y="0"/>
                  </a:lnTo>
                  <a:lnTo>
                    <a:pt x="861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3" name="Freeform 264">
              <a:extLst>
                <a:ext uri="{FF2B5EF4-FFF2-40B4-BE49-F238E27FC236}">
                  <a16:creationId xmlns:a16="http://schemas.microsoft.com/office/drawing/2014/main" id="{352199A2-C5A7-1842-ADFF-672034A2D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76"/>
            </a:xfrm>
            <a:custGeom>
              <a:avLst/>
              <a:gdLst>
                <a:gd name="T0" fmla="*/ 0 w 861"/>
                <a:gd name="T1" fmla="*/ 0 h 76"/>
                <a:gd name="T2" fmla="*/ 861 w 861"/>
                <a:gd name="T3" fmla="*/ 0 h 76"/>
                <a:gd name="T4" fmla="*/ 861 w 861"/>
                <a:gd name="T5" fmla="*/ 76 h 76"/>
                <a:gd name="T6" fmla="*/ 0 w 861"/>
                <a:gd name="T7" fmla="*/ 76 h 76"/>
                <a:gd name="T8" fmla="*/ 0 w 861"/>
                <a:gd name="T9" fmla="*/ 0 h 76"/>
                <a:gd name="T10" fmla="*/ 0 w 861"/>
                <a:gd name="T11" fmla="*/ 0 h 76"/>
                <a:gd name="T12" fmla="*/ 861 w 861"/>
                <a:gd name="T13" fmla="*/ 0 h 76"/>
                <a:gd name="T14" fmla="*/ 861 w 861"/>
                <a:gd name="T15" fmla="*/ 69 h 76"/>
                <a:gd name="T16" fmla="*/ 0 w 861"/>
                <a:gd name="T17" fmla="*/ 69 h 76"/>
                <a:gd name="T18" fmla="*/ 0 w 861"/>
                <a:gd name="T19" fmla="*/ 0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76">
                  <a:moveTo>
                    <a:pt x="0" y="0"/>
                  </a:moveTo>
                  <a:lnTo>
                    <a:pt x="861" y="0"/>
                  </a:lnTo>
                  <a:lnTo>
                    <a:pt x="861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4" name="Freeform 265">
              <a:extLst>
                <a:ext uri="{FF2B5EF4-FFF2-40B4-BE49-F238E27FC236}">
                  <a16:creationId xmlns:a16="http://schemas.microsoft.com/office/drawing/2014/main" id="{5FB7F094-8015-014B-B41E-AD3953435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9"/>
            </a:xfrm>
            <a:custGeom>
              <a:avLst/>
              <a:gdLst>
                <a:gd name="T0" fmla="*/ 0 w 861"/>
                <a:gd name="T1" fmla="*/ 0 h 69"/>
                <a:gd name="T2" fmla="*/ 861 w 861"/>
                <a:gd name="T3" fmla="*/ 0 h 69"/>
                <a:gd name="T4" fmla="*/ 861 w 861"/>
                <a:gd name="T5" fmla="*/ 69 h 69"/>
                <a:gd name="T6" fmla="*/ 0 w 861"/>
                <a:gd name="T7" fmla="*/ 69 h 69"/>
                <a:gd name="T8" fmla="*/ 0 w 861"/>
                <a:gd name="T9" fmla="*/ 0 h 69"/>
                <a:gd name="T10" fmla="*/ 0 w 861"/>
                <a:gd name="T11" fmla="*/ 0 h 69"/>
                <a:gd name="T12" fmla="*/ 861 w 861"/>
                <a:gd name="T13" fmla="*/ 0 h 69"/>
                <a:gd name="T14" fmla="*/ 861 w 861"/>
                <a:gd name="T15" fmla="*/ 64 h 69"/>
                <a:gd name="T16" fmla="*/ 0 w 861"/>
                <a:gd name="T17" fmla="*/ 64 h 69"/>
                <a:gd name="T18" fmla="*/ 0 w 861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9">
                  <a:moveTo>
                    <a:pt x="0" y="0"/>
                  </a:moveTo>
                  <a:lnTo>
                    <a:pt x="861" y="0"/>
                  </a:lnTo>
                  <a:lnTo>
                    <a:pt x="861" y="69"/>
                  </a:lnTo>
                  <a:lnTo>
                    <a:pt x="0" y="6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5" name="Freeform 266">
              <a:extLst>
                <a:ext uri="{FF2B5EF4-FFF2-40B4-BE49-F238E27FC236}">
                  <a16:creationId xmlns:a16="http://schemas.microsoft.com/office/drawing/2014/main" id="{DD0F12E6-73F0-1B44-806A-7630A1F5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4"/>
            </a:xfrm>
            <a:custGeom>
              <a:avLst/>
              <a:gdLst>
                <a:gd name="T0" fmla="*/ 0 w 861"/>
                <a:gd name="T1" fmla="*/ 0 h 64"/>
                <a:gd name="T2" fmla="*/ 861 w 861"/>
                <a:gd name="T3" fmla="*/ 0 h 64"/>
                <a:gd name="T4" fmla="*/ 861 w 861"/>
                <a:gd name="T5" fmla="*/ 64 h 64"/>
                <a:gd name="T6" fmla="*/ 0 w 861"/>
                <a:gd name="T7" fmla="*/ 64 h 64"/>
                <a:gd name="T8" fmla="*/ 0 w 861"/>
                <a:gd name="T9" fmla="*/ 0 h 64"/>
                <a:gd name="T10" fmla="*/ 0 w 861"/>
                <a:gd name="T11" fmla="*/ 0 h 64"/>
                <a:gd name="T12" fmla="*/ 861 w 861"/>
                <a:gd name="T13" fmla="*/ 0 h 64"/>
                <a:gd name="T14" fmla="*/ 861 w 861"/>
                <a:gd name="T15" fmla="*/ 58 h 64"/>
                <a:gd name="T16" fmla="*/ 0 w 861"/>
                <a:gd name="T17" fmla="*/ 58 h 64"/>
                <a:gd name="T18" fmla="*/ 0 w 861"/>
                <a:gd name="T19" fmla="*/ 0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4">
                  <a:moveTo>
                    <a:pt x="0" y="0"/>
                  </a:moveTo>
                  <a:lnTo>
                    <a:pt x="861" y="0"/>
                  </a:lnTo>
                  <a:lnTo>
                    <a:pt x="861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6" name="Freeform 267">
              <a:extLst>
                <a:ext uri="{FF2B5EF4-FFF2-40B4-BE49-F238E27FC236}">
                  <a16:creationId xmlns:a16="http://schemas.microsoft.com/office/drawing/2014/main" id="{5019F794-EA06-0A48-AB37-11C917560F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8"/>
            </a:xfrm>
            <a:custGeom>
              <a:avLst/>
              <a:gdLst>
                <a:gd name="T0" fmla="*/ 0 w 861"/>
                <a:gd name="T1" fmla="*/ 0 h 58"/>
                <a:gd name="T2" fmla="*/ 861 w 861"/>
                <a:gd name="T3" fmla="*/ 0 h 58"/>
                <a:gd name="T4" fmla="*/ 861 w 861"/>
                <a:gd name="T5" fmla="*/ 58 h 58"/>
                <a:gd name="T6" fmla="*/ 0 w 861"/>
                <a:gd name="T7" fmla="*/ 58 h 58"/>
                <a:gd name="T8" fmla="*/ 0 w 861"/>
                <a:gd name="T9" fmla="*/ 0 h 58"/>
                <a:gd name="T10" fmla="*/ 0 w 861"/>
                <a:gd name="T11" fmla="*/ 0 h 58"/>
                <a:gd name="T12" fmla="*/ 861 w 861"/>
                <a:gd name="T13" fmla="*/ 0 h 58"/>
                <a:gd name="T14" fmla="*/ 861 w 861"/>
                <a:gd name="T15" fmla="*/ 52 h 58"/>
                <a:gd name="T16" fmla="*/ 0 w 861"/>
                <a:gd name="T17" fmla="*/ 52 h 58"/>
                <a:gd name="T18" fmla="*/ 0 w 861"/>
                <a:gd name="T19" fmla="*/ 0 h 5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8">
                  <a:moveTo>
                    <a:pt x="0" y="0"/>
                  </a:moveTo>
                  <a:lnTo>
                    <a:pt x="861" y="0"/>
                  </a:lnTo>
                  <a:lnTo>
                    <a:pt x="861" y="58"/>
                  </a:lnTo>
                  <a:lnTo>
                    <a:pt x="0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7" name="Freeform 268">
              <a:extLst>
                <a:ext uri="{FF2B5EF4-FFF2-40B4-BE49-F238E27FC236}">
                  <a16:creationId xmlns:a16="http://schemas.microsoft.com/office/drawing/2014/main" id="{0C44A0C8-4944-D54F-AEFA-84B92D5E3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52"/>
            </a:xfrm>
            <a:custGeom>
              <a:avLst/>
              <a:gdLst>
                <a:gd name="T0" fmla="*/ 0 w 861"/>
                <a:gd name="T1" fmla="*/ 0 h 52"/>
                <a:gd name="T2" fmla="*/ 861 w 861"/>
                <a:gd name="T3" fmla="*/ 0 h 52"/>
                <a:gd name="T4" fmla="*/ 861 w 861"/>
                <a:gd name="T5" fmla="*/ 52 h 52"/>
                <a:gd name="T6" fmla="*/ 0 w 861"/>
                <a:gd name="T7" fmla="*/ 52 h 52"/>
                <a:gd name="T8" fmla="*/ 0 w 861"/>
                <a:gd name="T9" fmla="*/ 0 h 52"/>
                <a:gd name="T10" fmla="*/ 0 w 861"/>
                <a:gd name="T11" fmla="*/ 0 h 52"/>
                <a:gd name="T12" fmla="*/ 861 w 861"/>
                <a:gd name="T13" fmla="*/ 0 h 52"/>
                <a:gd name="T14" fmla="*/ 861 w 861"/>
                <a:gd name="T15" fmla="*/ 46 h 52"/>
                <a:gd name="T16" fmla="*/ 0 w 861"/>
                <a:gd name="T17" fmla="*/ 46 h 52"/>
                <a:gd name="T18" fmla="*/ 0 w 861"/>
                <a:gd name="T19" fmla="*/ 0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52">
                  <a:moveTo>
                    <a:pt x="0" y="0"/>
                  </a:moveTo>
                  <a:lnTo>
                    <a:pt x="861" y="0"/>
                  </a:lnTo>
                  <a:lnTo>
                    <a:pt x="861" y="52"/>
                  </a:lnTo>
                  <a:lnTo>
                    <a:pt x="0" y="5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8" name="Freeform 269">
              <a:extLst>
                <a:ext uri="{FF2B5EF4-FFF2-40B4-BE49-F238E27FC236}">
                  <a16:creationId xmlns:a16="http://schemas.microsoft.com/office/drawing/2014/main" id="{E3E75C2A-35D9-2A49-94FC-9980E878F4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6"/>
            </a:xfrm>
            <a:custGeom>
              <a:avLst/>
              <a:gdLst>
                <a:gd name="T0" fmla="*/ 0 w 861"/>
                <a:gd name="T1" fmla="*/ 0 h 46"/>
                <a:gd name="T2" fmla="*/ 861 w 861"/>
                <a:gd name="T3" fmla="*/ 0 h 46"/>
                <a:gd name="T4" fmla="*/ 861 w 861"/>
                <a:gd name="T5" fmla="*/ 46 h 46"/>
                <a:gd name="T6" fmla="*/ 0 w 861"/>
                <a:gd name="T7" fmla="*/ 46 h 46"/>
                <a:gd name="T8" fmla="*/ 0 w 861"/>
                <a:gd name="T9" fmla="*/ 0 h 46"/>
                <a:gd name="T10" fmla="*/ 0 w 861"/>
                <a:gd name="T11" fmla="*/ 0 h 46"/>
                <a:gd name="T12" fmla="*/ 861 w 861"/>
                <a:gd name="T13" fmla="*/ 0 h 46"/>
                <a:gd name="T14" fmla="*/ 861 w 861"/>
                <a:gd name="T15" fmla="*/ 41 h 46"/>
                <a:gd name="T16" fmla="*/ 0 w 861"/>
                <a:gd name="T17" fmla="*/ 41 h 46"/>
                <a:gd name="T18" fmla="*/ 0 w 861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6">
                  <a:moveTo>
                    <a:pt x="0" y="0"/>
                  </a:moveTo>
                  <a:lnTo>
                    <a:pt x="861" y="0"/>
                  </a:lnTo>
                  <a:lnTo>
                    <a:pt x="861" y="46"/>
                  </a:lnTo>
                  <a:lnTo>
                    <a:pt x="0" y="4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39" name="Freeform 270">
              <a:extLst>
                <a:ext uri="{FF2B5EF4-FFF2-40B4-BE49-F238E27FC236}">
                  <a16:creationId xmlns:a16="http://schemas.microsoft.com/office/drawing/2014/main" id="{777371BD-E218-8B45-80CF-41161D016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41"/>
            </a:xfrm>
            <a:custGeom>
              <a:avLst/>
              <a:gdLst>
                <a:gd name="T0" fmla="*/ 0 w 861"/>
                <a:gd name="T1" fmla="*/ 0 h 41"/>
                <a:gd name="T2" fmla="*/ 861 w 861"/>
                <a:gd name="T3" fmla="*/ 0 h 41"/>
                <a:gd name="T4" fmla="*/ 861 w 861"/>
                <a:gd name="T5" fmla="*/ 41 h 41"/>
                <a:gd name="T6" fmla="*/ 0 w 861"/>
                <a:gd name="T7" fmla="*/ 41 h 41"/>
                <a:gd name="T8" fmla="*/ 0 w 861"/>
                <a:gd name="T9" fmla="*/ 0 h 41"/>
                <a:gd name="T10" fmla="*/ 0 w 861"/>
                <a:gd name="T11" fmla="*/ 0 h 41"/>
                <a:gd name="T12" fmla="*/ 861 w 861"/>
                <a:gd name="T13" fmla="*/ 0 h 41"/>
                <a:gd name="T14" fmla="*/ 861 w 861"/>
                <a:gd name="T15" fmla="*/ 35 h 41"/>
                <a:gd name="T16" fmla="*/ 0 w 861"/>
                <a:gd name="T17" fmla="*/ 35 h 41"/>
                <a:gd name="T18" fmla="*/ 0 w 86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41">
                  <a:moveTo>
                    <a:pt x="0" y="0"/>
                  </a:moveTo>
                  <a:lnTo>
                    <a:pt x="861" y="0"/>
                  </a:lnTo>
                  <a:lnTo>
                    <a:pt x="861" y="41"/>
                  </a:lnTo>
                  <a:lnTo>
                    <a:pt x="0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0" name="Freeform 271">
              <a:extLst>
                <a:ext uri="{FF2B5EF4-FFF2-40B4-BE49-F238E27FC236}">
                  <a16:creationId xmlns:a16="http://schemas.microsoft.com/office/drawing/2014/main" id="{9FE7D3B5-DE0B-F84A-8B36-086DD53F7C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35"/>
            </a:xfrm>
            <a:custGeom>
              <a:avLst/>
              <a:gdLst>
                <a:gd name="T0" fmla="*/ 0 w 861"/>
                <a:gd name="T1" fmla="*/ 0 h 35"/>
                <a:gd name="T2" fmla="*/ 861 w 861"/>
                <a:gd name="T3" fmla="*/ 0 h 35"/>
                <a:gd name="T4" fmla="*/ 861 w 861"/>
                <a:gd name="T5" fmla="*/ 35 h 35"/>
                <a:gd name="T6" fmla="*/ 0 w 861"/>
                <a:gd name="T7" fmla="*/ 35 h 35"/>
                <a:gd name="T8" fmla="*/ 0 w 861"/>
                <a:gd name="T9" fmla="*/ 0 h 35"/>
                <a:gd name="T10" fmla="*/ 0 w 861"/>
                <a:gd name="T11" fmla="*/ 0 h 35"/>
                <a:gd name="T12" fmla="*/ 861 w 861"/>
                <a:gd name="T13" fmla="*/ 0 h 35"/>
                <a:gd name="T14" fmla="*/ 861 w 861"/>
                <a:gd name="T15" fmla="*/ 29 h 35"/>
                <a:gd name="T16" fmla="*/ 0 w 861"/>
                <a:gd name="T17" fmla="*/ 29 h 35"/>
                <a:gd name="T18" fmla="*/ 0 w 861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35">
                  <a:moveTo>
                    <a:pt x="0" y="0"/>
                  </a:moveTo>
                  <a:lnTo>
                    <a:pt x="861" y="0"/>
                  </a:lnTo>
                  <a:lnTo>
                    <a:pt x="861" y="35"/>
                  </a:lnTo>
                  <a:lnTo>
                    <a:pt x="0" y="3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1" name="Freeform 272">
              <a:extLst>
                <a:ext uri="{FF2B5EF4-FFF2-40B4-BE49-F238E27FC236}">
                  <a16:creationId xmlns:a16="http://schemas.microsoft.com/office/drawing/2014/main" id="{8567DE7B-B4CE-4D4C-9E90-94ED904089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9"/>
            </a:xfrm>
            <a:custGeom>
              <a:avLst/>
              <a:gdLst>
                <a:gd name="T0" fmla="*/ 0 w 861"/>
                <a:gd name="T1" fmla="*/ 0 h 29"/>
                <a:gd name="T2" fmla="*/ 861 w 861"/>
                <a:gd name="T3" fmla="*/ 0 h 29"/>
                <a:gd name="T4" fmla="*/ 861 w 861"/>
                <a:gd name="T5" fmla="*/ 29 h 29"/>
                <a:gd name="T6" fmla="*/ 0 w 861"/>
                <a:gd name="T7" fmla="*/ 29 h 29"/>
                <a:gd name="T8" fmla="*/ 0 w 861"/>
                <a:gd name="T9" fmla="*/ 0 h 29"/>
                <a:gd name="T10" fmla="*/ 0 w 861"/>
                <a:gd name="T11" fmla="*/ 0 h 29"/>
                <a:gd name="T12" fmla="*/ 861 w 861"/>
                <a:gd name="T13" fmla="*/ 0 h 29"/>
                <a:gd name="T14" fmla="*/ 861 w 861"/>
                <a:gd name="T15" fmla="*/ 23 h 29"/>
                <a:gd name="T16" fmla="*/ 0 w 861"/>
                <a:gd name="T17" fmla="*/ 23 h 29"/>
                <a:gd name="T18" fmla="*/ 0 w 861"/>
                <a:gd name="T19" fmla="*/ 0 h 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9">
                  <a:moveTo>
                    <a:pt x="0" y="0"/>
                  </a:moveTo>
                  <a:lnTo>
                    <a:pt x="861" y="0"/>
                  </a:lnTo>
                  <a:lnTo>
                    <a:pt x="861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2" name="Freeform 273">
              <a:extLst>
                <a:ext uri="{FF2B5EF4-FFF2-40B4-BE49-F238E27FC236}">
                  <a16:creationId xmlns:a16="http://schemas.microsoft.com/office/drawing/2014/main" id="{CB223D74-DDCA-9245-8A3C-3352A6461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23"/>
            </a:xfrm>
            <a:custGeom>
              <a:avLst/>
              <a:gdLst>
                <a:gd name="T0" fmla="*/ 0 w 861"/>
                <a:gd name="T1" fmla="*/ 0 h 23"/>
                <a:gd name="T2" fmla="*/ 861 w 861"/>
                <a:gd name="T3" fmla="*/ 0 h 23"/>
                <a:gd name="T4" fmla="*/ 861 w 861"/>
                <a:gd name="T5" fmla="*/ 23 h 23"/>
                <a:gd name="T6" fmla="*/ 0 w 861"/>
                <a:gd name="T7" fmla="*/ 23 h 23"/>
                <a:gd name="T8" fmla="*/ 0 w 861"/>
                <a:gd name="T9" fmla="*/ 0 h 23"/>
                <a:gd name="T10" fmla="*/ 0 w 861"/>
                <a:gd name="T11" fmla="*/ 0 h 23"/>
                <a:gd name="T12" fmla="*/ 861 w 861"/>
                <a:gd name="T13" fmla="*/ 0 h 23"/>
                <a:gd name="T14" fmla="*/ 861 w 861"/>
                <a:gd name="T15" fmla="*/ 18 h 23"/>
                <a:gd name="T16" fmla="*/ 0 w 861"/>
                <a:gd name="T17" fmla="*/ 18 h 23"/>
                <a:gd name="T18" fmla="*/ 0 w 861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23">
                  <a:moveTo>
                    <a:pt x="0" y="0"/>
                  </a:moveTo>
                  <a:lnTo>
                    <a:pt x="861" y="0"/>
                  </a:lnTo>
                  <a:lnTo>
                    <a:pt x="861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3" name="Freeform 274">
              <a:extLst>
                <a:ext uri="{FF2B5EF4-FFF2-40B4-BE49-F238E27FC236}">
                  <a16:creationId xmlns:a16="http://schemas.microsoft.com/office/drawing/2014/main" id="{46E90554-F81D-D640-AE48-E1414BB9A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8"/>
            </a:xfrm>
            <a:custGeom>
              <a:avLst/>
              <a:gdLst>
                <a:gd name="T0" fmla="*/ 0 w 861"/>
                <a:gd name="T1" fmla="*/ 0 h 18"/>
                <a:gd name="T2" fmla="*/ 861 w 861"/>
                <a:gd name="T3" fmla="*/ 0 h 18"/>
                <a:gd name="T4" fmla="*/ 861 w 861"/>
                <a:gd name="T5" fmla="*/ 18 h 18"/>
                <a:gd name="T6" fmla="*/ 0 w 861"/>
                <a:gd name="T7" fmla="*/ 18 h 18"/>
                <a:gd name="T8" fmla="*/ 0 w 861"/>
                <a:gd name="T9" fmla="*/ 0 h 18"/>
                <a:gd name="T10" fmla="*/ 0 w 861"/>
                <a:gd name="T11" fmla="*/ 0 h 18"/>
                <a:gd name="T12" fmla="*/ 861 w 861"/>
                <a:gd name="T13" fmla="*/ 0 h 18"/>
                <a:gd name="T14" fmla="*/ 861 w 861"/>
                <a:gd name="T15" fmla="*/ 11 h 18"/>
                <a:gd name="T16" fmla="*/ 0 w 861"/>
                <a:gd name="T17" fmla="*/ 11 h 18"/>
                <a:gd name="T18" fmla="*/ 0 w 861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8">
                  <a:moveTo>
                    <a:pt x="0" y="0"/>
                  </a:moveTo>
                  <a:lnTo>
                    <a:pt x="861" y="0"/>
                  </a:lnTo>
                  <a:lnTo>
                    <a:pt x="861" y="18"/>
                  </a:lnTo>
                  <a:lnTo>
                    <a:pt x="0" y="1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4" name="Freeform 275">
              <a:extLst>
                <a:ext uri="{FF2B5EF4-FFF2-40B4-BE49-F238E27FC236}">
                  <a16:creationId xmlns:a16="http://schemas.microsoft.com/office/drawing/2014/main" id="{CC9893E6-4DE2-564E-A954-CB1EAA27E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11"/>
            </a:xfrm>
            <a:custGeom>
              <a:avLst/>
              <a:gdLst>
                <a:gd name="T0" fmla="*/ 0 w 861"/>
                <a:gd name="T1" fmla="*/ 0 h 11"/>
                <a:gd name="T2" fmla="*/ 861 w 861"/>
                <a:gd name="T3" fmla="*/ 0 h 11"/>
                <a:gd name="T4" fmla="*/ 861 w 861"/>
                <a:gd name="T5" fmla="*/ 11 h 11"/>
                <a:gd name="T6" fmla="*/ 0 w 861"/>
                <a:gd name="T7" fmla="*/ 11 h 11"/>
                <a:gd name="T8" fmla="*/ 0 w 861"/>
                <a:gd name="T9" fmla="*/ 0 h 11"/>
                <a:gd name="T10" fmla="*/ 0 w 861"/>
                <a:gd name="T11" fmla="*/ 0 h 11"/>
                <a:gd name="T12" fmla="*/ 861 w 861"/>
                <a:gd name="T13" fmla="*/ 0 h 11"/>
                <a:gd name="T14" fmla="*/ 861 w 861"/>
                <a:gd name="T15" fmla="*/ 6 h 11"/>
                <a:gd name="T16" fmla="*/ 0 w 861"/>
                <a:gd name="T17" fmla="*/ 6 h 11"/>
                <a:gd name="T18" fmla="*/ 0 w 861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11">
                  <a:moveTo>
                    <a:pt x="0" y="0"/>
                  </a:moveTo>
                  <a:lnTo>
                    <a:pt x="861" y="0"/>
                  </a:lnTo>
                  <a:lnTo>
                    <a:pt x="861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5" name="Freeform 276">
              <a:extLst>
                <a:ext uri="{FF2B5EF4-FFF2-40B4-BE49-F238E27FC236}">
                  <a16:creationId xmlns:a16="http://schemas.microsoft.com/office/drawing/2014/main" id="{FCDD4977-BD64-CF4B-A7F5-2C79C0C35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" y="2475"/>
              <a:ext cx="861" cy="6"/>
            </a:xfrm>
            <a:custGeom>
              <a:avLst/>
              <a:gdLst>
                <a:gd name="T0" fmla="*/ 0 w 861"/>
                <a:gd name="T1" fmla="*/ 0 h 6"/>
                <a:gd name="T2" fmla="*/ 861 w 861"/>
                <a:gd name="T3" fmla="*/ 0 h 6"/>
                <a:gd name="T4" fmla="*/ 861 w 861"/>
                <a:gd name="T5" fmla="*/ 6 h 6"/>
                <a:gd name="T6" fmla="*/ 0 w 861"/>
                <a:gd name="T7" fmla="*/ 6 h 6"/>
                <a:gd name="T8" fmla="*/ 0 w 861"/>
                <a:gd name="T9" fmla="*/ 0 h 6"/>
                <a:gd name="T10" fmla="*/ 0 w 861"/>
                <a:gd name="T11" fmla="*/ 0 h 6"/>
                <a:gd name="T12" fmla="*/ 861 w 861"/>
                <a:gd name="T13" fmla="*/ 0 h 6"/>
                <a:gd name="T14" fmla="*/ 861 w 861"/>
                <a:gd name="T15" fmla="*/ 0 h 6"/>
                <a:gd name="T16" fmla="*/ 0 w 861"/>
                <a:gd name="T17" fmla="*/ 0 h 6"/>
                <a:gd name="T18" fmla="*/ 0 w 861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61" h="6">
                  <a:moveTo>
                    <a:pt x="0" y="0"/>
                  </a:moveTo>
                  <a:lnTo>
                    <a:pt x="861" y="0"/>
                  </a:lnTo>
                  <a:lnTo>
                    <a:pt x="861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86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6" name="Freeform 277">
              <a:extLst>
                <a:ext uri="{FF2B5EF4-FFF2-40B4-BE49-F238E27FC236}">
                  <a16:creationId xmlns:a16="http://schemas.microsoft.com/office/drawing/2014/main" id="{A05E8C69-268D-7445-9B38-05FE65A2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475"/>
              <a:ext cx="95" cy="194"/>
            </a:xfrm>
            <a:custGeom>
              <a:avLst/>
              <a:gdLst>
                <a:gd name="T0" fmla="*/ 0 w 95"/>
                <a:gd name="T1" fmla="*/ 194 h 194"/>
                <a:gd name="T2" fmla="*/ 95 w 95"/>
                <a:gd name="T3" fmla="*/ 97 h 194"/>
                <a:gd name="T4" fmla="*/ 95 w 95"/>
                <a:gd name="T5" fmla="*/ 0 h 194"/>
                <a:gd name="T6" fmla="*/ 85 w 95"/>
                <a:gd name="T7" fmla="*/ 28 h 194"/>
                <a:gd name="T8" fmla="*/ 74 w 95"/>
                <a:gd name="T9" fmla="*/ 55 h 194"/>
                <a:gd name="T10" fmla="*/ 59 w 95"/>
                <a:gd name="T11" fmla="*/ 81 h 194"/>
                <a:gd name="T12" fmla="*/ 41 w 95"/>
                <a:gd name="T13" fmla="*/ 104 h 194"/>
                <a:gd name="T14" fmla="*/ 22 w 95"/>
                <a:gd name="T15" fmla="*/ 125 h 194"/>
                <a:gd name="T16" fmla="*/ 0 w 95"/>
                <a:gd name="T17" fmla="*/ 145 h 194"/>
                <a:gd name="T18" fmla="*/ 0 w 95"/>
                <a:gd name="T19" fmla="*/ 194 h 1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95" y="97"/>
                  </a:lnTo>
                  <a:lnTo>
                    <a:pt x="95" y="0"/>
                  </a:lnTo>
                  <a:lnTo>
                    <a:pt x="85" y="28"/>
                  </a:lnTo>
                  <a:lnTo>
                    <a:pt x="74" y="55"/>
                  </a:lnTo>
                  <a:lnTo>
                    <a:pt x="59" y="81"/>
                  </a:lnTo>
                  <a:lnTo>
                    <a:pt x="41" y="104"/>
                  </a:lnTo>
                  <a:lnTo>
                    <a:pt x="22" y="125"/>
                  </a:lnTo>
                  <a:lnTo>
                    <a:pt x="0" y="145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7" name="Freeform 278">
              <a:extLst>
                <a:ext uri="{FF2B5EF4-FFF2-40B4-BE49-F238E27FC236}">
                  <a16:creationId xmlns:a16="http://schemas.microsoft.com/office/drawing/2014/main" id="{C90C48CF-01AE-9E4E-AADA-5798F9C45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494"/>
              <a:ext cx="33" cy="10"/>
            </a:xfrm>
            <a:custGeom>
              <a:avLst/>
              <a:gdLst>
                <a:gd name="T0" fmla="*/ 5 w 33"/>
                <a:gd name="T1" fmla="*/ 0 h 10"/>
                <a:gd name="T2" fmla="*/ 33 w 33"/>
                <a:gd name="T3" fmla="*/ 0 h 10"/>
                <a:gd name="T4" fmla="*/ 31 w 33"/>
                <a:gd name="T5" fmla="*/ 5 h 10"/>
                <a:gd name="T6" fmla="*/ 28 w 33"/>
                <a:gd name="T7" fmla="*/ 10 h 10"/>
                <a:gd name="T8" fmla="*/ 0 w 33"/>
                <a:gd name="T9" fmla="*/ 10 h 10"/>
                <a:gd name="T10" fmla="*/ 3 w 33"/>
                <a:gd name="T11" fmla="*/ 5 h 10"/>
                <a:gd name="T12" fmla="*/ 5 w 33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3" h="10">
                  <a:moveTo>
                    <a:pt x="5" y="0"/>
                  </a:moveTo>
                  <a:lnTo>
                    <a:pt x="33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8" name="Freeform 279">
              <a:extLst>
                <a:ext uri="{FF2B5EF4-FFF2-40B4-BE49-F238E27FC236}">
                  <a16:creationId xmlns:a16="http://schemas.microsoft.com/office/drawing/2014/main" id="{260FF187-FA1F-E24F-B433-E4457FC97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8" y="2494"/>
              <a:ext cx="34" cy="10"/>
            </a:xfrm>
            <a:custGeom>
              <a:avLst/>
              <a:gdLst>
                <a:gd name="T0" fmla="*/ 5 w 34"/>
                <a:gd name="T1" fmla="*/ 0 h 10"/>
                <a:gd name="T2" fmla="*/ 34 w 34"/>
                <a:gd name="T3" fmla="*/ 0 h 10"/>
                <a:gd name="T4" fmla="*/ 31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5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5" y="0"/>
                  </a:moveTo>
                  <a:lnTo>
                    <a:pt x="34" y="0"/>
                  </a:lnTo>
                  <a:lnTo>
                    <a:pt x="31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49" name="Freeform 280">
              <a:extLst>
                <a:ext uri="{FF2B5EF4-FFF2-40B4-BE49-F238E27FC236}">
                  <a16:creationId xmlns:a16="http://schemas.microsoft.com/office/drawing/2014/main" id="{BC145220-F141-7D45-8D96-2FD60E112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" y="2494"/>
              <a:ext cx="34" cy="10"/>
            </a:xfrm>
            <a:custGeom>
              <a:avLst/>
              <a:gdLst>
                <a:gd name="T0" fmla="*/ 6 w 34"/>
                <a:gd name="T1" fmla="*/ 0 h 10"/>
                <a:gd name="T2" fmla="*/ 34 w 34"/>
                <a:gd name="T3" fmla="*/ 0 h 10"/>
                <a:gd name="T4" fmla="*/ 32 w 34"/>
                <a:gd name="T5" fmla="*/ 5 h 10"/>
                <a:gd name="T6" fmla="*/ 28 w 34"/>
                <a:gd name="T7" fmla="*/ 10 h 10"/>
                <a:gd name="T8" fmla="*/ 0 w 34"/>
                <a:gd name="T9" fmla="*/ 10 h 10"/>
                <a:gd name="T10" fmla="*/ 3 w 34"/>
                <a:gd name="T11" fmla="*/ 5 h 10"/>
                <a:gd name="T12" fmla="*/ 6 w 34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0">
                  <a:moveTo>
                    <a:pt x="6" y="0"/>
                  </a:moveTo>
                  <a:lnTo>
                    <a:pt x="34" y="0"/>
                  </a:lnTo>
                  <a:lnTo>
                    <a:pt x="32" y="5"/>
                  </a:lnTo>
                  <a:lnTo>
                    <a:pt x="28" y="10"/>
                  </a:lnTo>
                  <a:lnTo>
                    <a:pt x="0" y="10"/>
                  </a:lnTo>
                  <a:lnTo>
                    <a:pt x="3" y="5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0" name="Rectangle 281">
              <a:extLst>
                <a:ext uri="{FF2B5EF4-FFF2-40B4-BE49-F238E27FC236}">
                  <a16:creationId xmlns:a16="http://schemas.microsoft.com/office/drawing/2014/main" id="{02FF9EF2-8048-CD4C-8419-E4C35947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5" y="2620"/>
              <a:ext cx="766" cy="49"/>
            </a:xfrm>
            <a:prstGeom prst="rect">
              <a:avLst/>
            </a:prstGeom>
            <a:solidFill>
              <a:srgbClr val="C0C0C0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051" name="Freeform 282">
              <a:extLst>
                <a:ext uri="{FF2B5EF4-FFF2-40B4-BE49-F238E27FC236}">
                  <a16:creationId xmlns:a16="http://schemas.microsoft.com/office/drawing/2014/main" id="{7E31C0ED-BEB3-4548-87E2-10DF264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" y="2475"/>
              <a:ext cx="861" cy="194"/>
            </a:xfrm>
            <a:custGeom>
              <a:avLst/>
              <a:gdLst>
                <a:gd name="T0" fmla="*/ 0 w 861"/>
                <a:gd name="T1" fmla="*/ 145 h 194"/>
                <a:gd name="T2" fmla="*/ 0 w 861"/>
                <a:gd name="T3" fmla="*/ 194 h 194"/>
                <a:gd name="T4" fmla="*/ 766 w 861"/>
                <a:gd name="T5" fmla="*/ 194 h 194"/>
                <a:gd name="T6" fmla="*/ 861 w 861"/>
                <a:gd name="T7" fmla="*/ 97 h 194"/>
                <a:gd name="T8" fmla="*/ 861 w 861"/>
                <a:gd name="T9" fmla="*/ 0 h 194"/>
                <a:gd name="T10" fmla="*/ 96 w 861"/>
                <a:gd name="T11" fmla="*/ 0 h 194"/>
                <a:gd name="T12" fmla="*/ 87 w 861"/>
                <a:gd name="T13" fmla="*/ 28 h 194"/>
                <a:gd name="T14" fmla="*/ 75 w 861"/>
                <a:gd name="T15" fmla="*/ 55 h 194"/>
                <a:gd name="T16" fmla="*/ 60 w 861"/>
                <a:gd name="T17" fmla="*/ 81 h 194"/>
                <a:gd name="T18" fmla="*/ 42 w 861"/>
                <a:gd name="T19" fmla="*/ 104 h 194"/>
                <a:gd name="T20" fmla="*/ 22 w 861"/>
                <a:gd name="T21" fmla="*/ 125 h 194"/>
                <a:gd name="T22" fmla="*/ 0 w 861"/>
                <a:gd name="T23" fmla="*/ 145 h 1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1" h="194">
                  <a:moveTo>
                    <a:pt x="0" y="145"/>
                  </a:moveTo>
                  <a:lnTo>
                    <a:pt x="0" y="194"/>
                  </a:lnTo>
                  <a:lnTo>
                    <a:pt x="766" y="194"/>
                  </a:lnTo>
                  <a:lnTo>
                    <a:pt x="861" y="97"/>
                  </a:lnTo>
                  <a:lnTo>
                    <a:pt x="861" y="0"/>
                  </a:lnTo>
                  <a:lnTo>
                    <a:pt x="96" y="0"/>
                  </a:lnTo>
                  <a:lnTo>
                    <a:pt x="87" y="28"/>
                  </a:lnTo>
                  <a:lnTo>
                    <a:pt x="75" y="55"/>
                  </a:lnTo>
                  <a:lnTo>
                    <a:pt x="60" y="81"/>
                  </a:lnTo>
                  <a:lnTo>
                    <a:pt x="42" y="104"/>
                  </a:lnTo>
                  <a:lnTo>
                    <a:pt x="22" y="125"/>
                  </a:lnTo>
                  <a:lnTo>
                    <a:pt x="0" y="14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2" name="Freeform 283">
              <a:extLst>
                <a:ext uri="{FF2B5EF4-FFF2-40B4-BE49-F238E27FC236}">
                  <a16:creationId xmlns:a16="http://schemas.microsoft.com/office/drawing/2014/main" id="{8C0D4BAF-148B-6B40-B3F2-88B13B31C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88"/>
              <a:ext cx="777" cy="119"/>
            </a:xfrm>
            <a:custGeom>
              <a:avLst/>
              <a:gdLst>
                <a:gd name="T0" fmla="*/ 0 w 777"/>
                <a:gd name="T1" fmla="*/ 0 h 119"/>
                <a:gd name="T2" fmla="*/ 777 w 777"/>
                <a:gd name="T3" fmla="*/ 0 h 119"/>
                <a:gd name="T4" fmla="*/ 777 w 777"/>
                <a:gd name="T5" fmla="*/ 119 h 119"/>
                <a:gd name="T6" fmla="*/ 0 w 777"/>
                <a:gd name="T7" fmla="*/ 119 h 119"/>
                <a:gd name="T8" fmla="*/ 0 w 777"/>
                <a:gd name="T9" fmla="*/ 0 h 119"/>
                <a:gd name="T10" fmla="*/ 0 w 777"/>
                <a:gd name="T11" fmla="*/ 2 h 119"/>
                <a:gd name="T12" fmla="*/ 777 w 777"/>
                <a:gd name="T13" fmla="*/ 2 h 119"/>
                <a:gd name="T14" fmla="*/ 777 w 777"/>
                <a:gd name="T15" fmla="*/ 119 h 119"/>
                <a:gd name="T16" fmla="*/ 0 w 777"/>
                <a:gd name="T17" fmla="*/ 119 h 119"/>
                <a:gd name="T18" fmla="*/ 0 w 777"/>
                <a:gd name="T19" fmla="*/ 2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9">
                  <a:moveTo>
                    <a:pt x="0" y="0"/>
                  </a:moveTo>
                  <a:lnTo>
                    <a:pt x="777" y="0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9"/>
                  </a:lnTo>
                  <a:lnTo>
                    <a:pt x="0" y="1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A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3" name="Freeform 284">
              <a:extLst>
                <a:ext uri="{FF2B5EF4-FFF2-40B4-BE49-F238E27FC236}">
                  <a16:creationId xmlns:a16="http://schemas.microsoft.com/office/drawing/2014/main" id="{F4E9222B-00D9-D943-A0D2-5FABDC0CFB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0"/>
              <a:ext cx="777" cy="117"/>
            </a:xfrm>
            <a:custGeom>
              <a:avLst/>
              <a:gdLst>
                <a:gd name="T0" fmla="*/ 0 w 777"/>
                <a:gd name="T1" fmla="*/ 0 h 117"/>
                <a:gd name="T2" fmla="*/ 777 w 777"/>
                <a:gd name="T3" fmla="*/ 0 h 117"/>
                <a:gd name="T4" fmla="*/ 777 w 777"/>
                <a:gd name="T5" fmla="*/ 117 h 117"/>
                <a:gd name="T6" fmla="*/ 0 w 777"/>
                <a:gd name="T7" fmla="*/ 117 h 117"/>
                <a:gd name="T8" fmla="*/ 0 w 777"/>
                <a:gd name="T9" fmla="*/ 0 h 117"/>
                <a:gd name="T10" fmla="*/ 0 w 777"/>
                <a:gd name="T11" fmla="*/ 3 h 117"/>
                <a:gd name="T12" fmla="*/ 777 w 777"/>
                <a:gd name="T13" fmla="*/ 3 h 117"/>
                <a:gd name="T14" fmla="*/ 777 w 777"/>
                <a:gd name="T15" fmla="*/ 117 h 117"/>
                <a:gd name="T16" fmla="*/ 0 w 777"/>
                <a:gd name="T17" fmla="*/ 117 h 117"/>
                <a:gd name="T18" fmla="*/ 0 w 777"/>
                <a:gd name="T19" fmla="*/ 3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7">
                  <a:moveTo>
                    <a:pt x="0" y="0"/>
                  </a:moveTo>
                  <a:lnTo>
                    <a:pt x="777" y="0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17"/>
                  </a:lnTo>
                  <a:lnTo>
                    <a:pt x="0" y="1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4" name="Freeform 285">
              <a:extLst>
                <a:ext uri="{FF2B5EF4-FFF2-40B4-BE49-F238E27FC236}">
                  <a16:creationId xmlns:a16="http://schemas.microsoft.com/office/drawing/2014/main" id="{A32FC067-DFB5-504C-BE60-2D2013E996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3"/>
              <a:ext cx="777" cy="114"/>
            </a:xfrm>
            <a:custGeom>
              <a:avLst/>
              <a:gdLst>
                <a:gd name="T0" fmla="*/ 0 w 777"/>
                <a:gd name="T1" fmla="*/ 0 h 114"/>
                <a:gd name="T2" fmla="*/ 777 w 777"/>
                <a:gd name="T3" fmla="*/ 0 h 114"/>
                <a:gd name="T4" fmla="*/ 777 w 777"/>
                <a:gd name="T5" fmla="*/ 114 h 114"/>
                <a:gd name="T6" fmla="*/ 0 w 777"/>
                <a:gd name="T7" fmla="*/ 114 h 114"/>
                <a:gd name="T8" fmla="*/ 0 w 777"/>
                <a:gd name="T9" fmla="*/ 0 h 114"/>
                <a:gd name="T10" fmla="*/ 0 w 777"/>
                <a:gd name="T11" fmla="*/ 2 h 114"/>
                <a:gd name="T12" fmla="*/ 777 w 777"/>
                <a:gd name="T13" fmla="*/ 2 h 114"/>
                <a:gd name="T14" fmla="*/ 777 w 777"/>
                <a:gd name="T15" fmla="*/ 114 h 114"/>
                <a:gd name="T16" fmla="*/ 0 w 777"/>
                <a:gd name="T17" fmla="*/ 114 h 114"/>
                <a:gd name="T18" fmla="*/ 0 w 777"/>
                <a:gd name="T19" fmla="*/ 2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4">
                  <a:moveTo>
                    <a:pt x="0" y="0"/>
                  </a:moveTo>
                  <a:lnTo>
                    <a:pt x="777" y="0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4"/>
                  </a:lnTo>
                  <a:lnTo>
                    <a:pt x="0" y="11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5" name="Freeform 286">
              <a:extLst>
                <a:ext uri="{FF2B5EF4-FFF2-40B4-BE49-F238E27FC236}">
                  <a16:creationId xmlns:a16="http://schemas.microsoft.com/office/drawing/2014/main" id="{1A6343EA-CE19-1F47-9286-9589DBF077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5"/>
              <a:ext cx="777" cy="112"/>
            </a:xfrm>
            <a:custGeom>
              <a:avLst/>
              <a:gdLst>
                <a:gd name="T0" fmla="*/ 0 w 777"/>
                <a:gd name="T1" fmla="*/ 0 h 112"/>
                <a:gd name="T2" fmla="*/ 777 w 777"/>
                <a:gd name="T3" fmla="*/ 0 h 112"/>
                <a:gd name="T4" fmla="*/ 777 w 777"/>
                <a:gd name="T5" fmla="*/ 112 h 112"/>
                <a:gd name="T6" fmla="*/ 0 w 777"/>
                <a:gd name="T7" fmla="*/ 112 h 112"/>
                <a:gd name="T8" fmla="*/ 0 w 777"/>
                <a:gd name="T9" fmla="*/ 0 h 112"/>
                <a:gd name="T10" fmla="*/ 0 w 777"/>
                <a:gd name="T11" fmla="*/ 2 h 112"/>
                <a:gd name="T12" fmla="*/ 777 w 777"/>
                <a:gd name="T13" fmla="*/ 2 h 112"/>
                <a:gd name="T14" fmla="*/ 777 w 777"/>
                <a:gd name="T15" fmla="*/ 112 h 112"/>
                <a:gd name="T16" fmla="*/ 0 w 777"/>
                <a:gd name="T17" fmla="*/ 112 h 112"/>
                <a:gd name="T18" fmla="*/ 0 w 777"/>
                <a:gd name="T19" fmla="*/ 2 h 1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2">
                  <a:moveTo>
                    <a:pt x="0" y="0"/>
                  </a:moveTo>
                  <a:lnTo>
                    <a:pt x="777" y="0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2"/>
                  </a:lnTo>
                  <a:lnTo>
                    <a:pt x="0" y="11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6" name="Freeform 287">
              <a:extLst>
                <a:ext uri="{FF2B5EF4-FFF2-40B4-BE49-F238E27FC236}">
                  <a16:creationId xmlns:a16="http://schemas.microsoft.com/office/drawing/2014/main" id="{42F6A609-51D5-0048-BAD9-3D76691E84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7"/>
              <a:ext cx="777" cy="110"/>
            </a:xfrm>
            <a:custGeom>
              <a:avLst/>
              <a:gdLst>
                <a:gd name="T0" fmla="*/ 0 w 777"/>
                <a:gd name="T1" fmla="*/ 0 h 110"/>
                <a:gd name="T2" fmla="*/ 777 w 777"/>
                <a:gd name="T3" fmla="*/ 0 h 110"/>
                <a:gd name="T4" fmla="*/ 777 w 777"/>
                <a:gd name="T5" fmla="*/ 110 h 110"/>
                <a:gd name="T6" fmla="*/ 0 w 777"/>
                <a:gd name="T7" fmla="*/ 110 h 110"/>
                <a:gd name="T8" fmla="*/ 0 w 777"/>
                <a:gd name="T9" fmla="*/ 0 h 110"/>
                <a:gd name="T10" fmla="*/ 0 w 777"/>
                <a:gd name="T11" fmla="*/ 2 h 110"/>
                <a:gd name="T12" fmla="*/ 777 w 777"/>
                <a:gd name="T13" fmla="*/ 2 h 110"/>
                <a:gd name="T14" fmla="*/ 777 w 777"/>
                <a:gd name="T15" fmla="*/ 110 h 110"/>
                <a:gd name="T16" fmla="*/ 0 w 777"/>
                <a:gd name="T17" fmla="*/ 110 h 110"/>
                <a:gd name="T18" fmla="*/ 0 w 777"/>
                <a:gd name="T19" fmla="*/ 2 h 1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0">
                  <a:moveTo>
                    <a:pt x="0" y="0"/>
                  </a:moveTo>
                  <a:lnTo>
                    <a:pt x="777" y="0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0"/>
                  </a:lnTo>
                  <a:lnTo>
                    <a:pt x="0" y="1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7" name="Freeform 288">
              <a:extLst>
                <a:ext uri="{FF2B5EF4-FFF2-40B4-BE49-F238E27FC236}">
                  <a16:creationId xmlns:a16="http://schemas.microsoft.com/office/drawing/2014/main" id="{834D55CB-AD15-AE4F-B24D-1CF607C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499"/>
              <a:ext cx="777" cy="108"/>
            </a:xfrm>
            <a:custGeom>
              <a:avLst/>
              <a:gdLst>
                <a:gd name="T0" fmla="*/ 0 w 777"/>
                <a:gd name="T1" fmla="*/ 0 h 108"/>
                <a:gd name="T2" fmla="*/ 777 w 777"/>
                <a:gd name="T3" fmla="*/ 0 h 108"/>
                <a:gd name="T4" fmla="*/ 777 w 777"/>
                <a:gd name="T5" fmla="*/ 108 h 108"/>
                <a:gd name="T6" fmla="*/ 0 w 777"/>
                <a:gd name="T7" fmla="*/ 108 h 108"/>
                <a:gd name="T8" fmla="*/ 0 w 777"/>
                <a:gd name="T9" fmla="*/ 0 h 108"/>
                <a:gd name="T10" fmla="*/ 0 w 777"/>
                <a:gd name="T11" fmla="*/ 2 h 108"/>
                <a:gd name="T12" fmla="*/ 777 w 777"/>
                <a:gd name="T13" fmla="*/ 2 h 108"/>
                <a:gd name="T14" fmla="*/ 777 w 777"/>
                <a:gd name="T15" fmla="*/ 108 h 108"/>
                <a:gd name="T16" fmla="*/ 0 w 777"/>
                <a:gd name="T17" fmla="*/ 108 h 108"/>
                <a:gd name="T18" fmla="*/ 0 w 777"/>
                <a:gd name="T19" fmla="*/ 2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8">
                  <a:moveTo>
                    <a:pt x="0" y="0"/>
                  </a:moveTo>
                  <a:lnTo>
                    <a:pt x="777" y="0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8"/>
                  </a:lnTo>
                  <a:lnTo>
                    <a:pt x="0" y="10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8" name="Freeform 289">
              <a:extLst>
                <a:ext uri="{FF2B5EF4-FFF2-40B4-BE49-F238E27FC236}">
                  <a16:creationId xmlns:a16="http://schemas.microsoft.com/office/drawing/2014/main" id="{A8966775-1D5F-F74C-92C2-9C9A02CA5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1"/>
              <a:ext cx="777" cy="106"/>
            </a:xfrm>
            <a:custGeom>
              <a:avLst/>
              <a:gdLst>
                <a:gd name="T0" fmla="*/ 0 w 777"/>
                <a:gd name="T1" fmla="*/ 0 h 106"/>
                <a:gd name="T2" fmla="*/ 777 w 777"/>
                <a:gd name="T3" fmla="*/ 0 h 106"/>
                <a:gd name="T4" fmla="*/ 777 w 777"/>
                <a:gd name="T5" fmla="*/ 106 h 106"/>
                <a:gd name="T6" fmla="*/ 0 w 777"/>
                <a:gd name="T7" fmla="*/ 106 h 106"/>
                <a:gd name="T8" fmla="*/ 0 w 777"/>
                <a:gd name="T9" fmla="*/ 0 h 106"/>
                <a:gd name="T10" fmla="*/ 0 w 777"/>
                <a:gd name="T11" fmla="*/ 2 h 106"/>
                <a:gd name="T12" fmla="*/ 777 w 777"/>
                <a:gd name="T13" fmla="*/ 2 h 106"/>
                <a:gd name="T14" fmla="*/ 777 w 777"/>
                <a:gd name="T15" fmla="*/ 106 h 106"/>
                <a:gd name="T16" fmla="*/ 0 w 777"/>
                <a:gd name="T17" fmla="*/ 106 h 106"/>
                <a:gd name="T18" fmla="*/ 0 w 777"/>
                <a:gd name="T19" fmla="*/ 2 h 1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6">
                  <a:moveTo>
                    <a:pt x="0" y="0"/>
                  </a:moveTo>
                  <a:lnTo>
                    <a:pt x="777" y="0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6"/>
                  </a:lnTo>
                  <a:lnTo>
                    <a:pt x="0" y="10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2A2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59" name="Freeform 290">
              <a:extLst>
                <a:ext uri="{FF2B5EF4-FFF2-40B4-BE49-F238E27FC236}">
                  <a16:creationId xmlns:a16="http://schemas.microsoft.com/office/drawing/2014/main" id="{844A904D-CFCD-744A-9431-3A1E2B86B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3"/>
              <a:ext cx="777" cy="104"/>
            </a:xfrm>
            <a:custGeom>
              <a:avLst/>
              <a:gdLst>
                <a:gd name="T0" fmla="*/ 0 w 777"/>
                <a:gd name="T1" fmla="*/ 0 h 104"/>
                <a:gd name="T2" fmla="*/ 777 w 777"/>
                <a:gd name="T3" fmla="*/ 0 h 104"/>
                <a:gd name="T4" fmla="*/ 777 w 777"/>
                <a:gd name="T5" fmla="*/ 104 h 104"/>
                <a:gd name="T6" fmla="*/ 0 w 777"/>
                <a:gd name="T7" fmla="*/ 104 h 104"/>
                <a:gd name="T8" fmla="*/ 0 w 777"/>
                <a:gd name="T9" fmla="*/ 0 h 104"/>
                <a:gd name="T10" fmla="*/ 0 w 777"/>
                <a:gd name="T11" fmla="*/ 2 h 104"/>
                <a:gd name="T12" fmla="*/ 777 w 777"/>
                <a:gd name="T13" fmla="*/ 2 h 104"/>
                <a:gd name="T14" fmla="*/ 777 w 777"/>
                <a:gd name="T15" fmla="*/ 104 h 104"/>
                <a:gd name="T16" fmla="*/ 0 w 777"/>
                <a:gd name="T17" fmla="*/ 104 h 104"/>
                <a:gd name="T18" fmla="*/ 0 w 777"/>
                <a:gd name="T19" fmla="*/ 2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4">
                  <a:moveTo>
                    <a:pt x="0" y="0"/>
                  </a:moveTo>
                  <a:lnTo>
                    <a:pt x="777" y="0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4"/>
                  </a:lnTo>
                  <a:lnTo>
                    <a:pt x="0" y="10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0" name="Freeform 291">
              <a:extLst>
                <a:ext uri="{FF2B5EF4-FFF2-40B4-BE49-F238E27FC236}">
                  <a16:creationId xmlns:a16="http://schemas.microsoft.com/office/drawing/2014/main" id="{E75BBD1E-DDAA-B04E-ACDF-F8210BD1E1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5"/>
              <a:ext cx="777" cy="102"/>
            </a:xfrm>
            <a:custGeom>
              <a:avLst/>
              <a:gdLst>
                <a:gd name="T0" fmla="*/ 0 w 777"/>
                <a:gd name="T1" fmla="*/ 0 h 102"/>
                <a:gd name="T2" fmla="*/ 777 w 777"/>
                <a:gd name="T3" fmla="*/ 0 h 102"/>
                <a:gd name="T4" fmla="*/ 777 w 777"/>
                <a:gd name="T5" fmla="*/ 102 h 102"/>
                <a:gd name="T6" fmla="*/ 0 w 777"/>
                <a:gd name="T7" fmla="*/ 102 h 102"/>
                <a:gd name="T8" fmla="*/ 0 w 777"/>
                <a:gd name="T9" fmla="*/ 0 h 102"/>
                <a:gd name="T10" fmla="*/ 0 w 777"/>
                <a:gd name="T11" fmla="*/ 2 h 102"/>
                <a:gd name="T12" fmla="*/ 777 w 777"/>
                <a:gd name="T13" fmla="*/ 2 h 102"/>
                <a:gd name="T14" fmla="*/ 777 w 777"/>
                <a:gd name="T15" fmla="*/ 102 h 102"/>
                <a:gd name="T16" fmla="*/ 0 w 777"/>
                <a:gd name="T17" fmla="*/ 102 h 102"/>
                <a:gd name="T18" fmla="*/ 0 w 777"/>
                <a:gd name="T19" fmla="*/ 2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2">
                  <a:moveTo>
                    <a:pt x="0" y="0"/>
                  </a:moveTo>
                  <a:lnTo>
                    <a:pt x="777" y="0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02"/>
                  </a:lnTo>
                  <a:lnTo>
                    <a:pt x="0" y="10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4A4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1" name="Freeform 292">
              <a:extLst>
                <a:ext uri="{FF2B5EF4-FFF2-40B4-BE49-F238E27FC236}">
                  <a16:creationId xmlns:a16="http://schemas.microsoft.com/office/drawing/2014/main" id="{0D98870A-0ED8-2A47-A4E5-815AB77C3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07"/>
              <a:ext cx="777" cy="100"/>
            </a:xfrm>
            <a:custGeom>
              <a:avLst/>
              <a:gdLst>
                <a:gd name="T0" fmla="*/ 0 w 777"/>
                <a:gd name="T1" fmla="*/ 0 h 100"/>
                <a:gd name="T2" fmla="*/ 777 w 777"/>
                <a:gd name="T3" fmla="*/ 0 h 100"/>
                <a:gd name="T4" fmla="*/ 777 w 777"/>
                <a:gd name="T5" fmla="*/ 100 h 100"/>
                <a:gd name="T6" fmla="*/ 0 w 777"/>
                <a:gd name="T7" fmla="*/ 100 h 100"/>
                <a:gd name="T8" fmla="*/ 0 w 777"/>
                <a:gd name="T9" fmla="*/ 0 h 100"/>
                <a:gd name="T10" fmla="*/ 0 w 777"/>
                <a:gd name="T11" fmla="*/ 3 h 100"/>
                <a:gd name="T12" fmla="*/ 777 w 777"/>
                <a:gd name="T13" fmla="*/ 3 h 100"/>
                <a:gd name="T14" fmla="*/ 777 w 777"/>
                <a:gd name="T15" fmla="*/ 100 h 100"/>
                <a:gd name="T16" fmla="*/ 0 w 777"/>
                <a:gd name="T17" fmla="*/ 100 h 100"/>
                <a:gd name="T18" fmla="*/ 0 w 777"/>
                <a:gd name="T19" fmla="*/ 3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00">
                  <a:moveTo>
                    <a:pt x="0" y="0"/>
                  </a:moveTo>
                  <a:lnTo>
                    <a:pt x="777" y="0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100"/>
                  </a:lnTo>
                  <a:lnTo>
                    <a:pt x="0" y="10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2" name="Freeform 293">
              <a:extLst>
                <a:ext uri="{FF2B5EF4-FFF2-40B4-BE49-F238E27FC236}">
                  <a16:creationId xmlns:a16="http://schemas.microsoft.com/office/drawing/2014/main" id="{854EA970-A83A-1B4E-9A6D-2502EF8D29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0"/>
              <a:ext cx="777" cy="97"/>
            </a:xfrm>
            <a:custGeom>
              <a:avLst/>
              <a:gdLst>
                <a:gd name="T0" fmla="*/ 0 w 777"/>
                <a:gd name="T1" fmla="*/ 0 h 97"/>
                <a:gd name="T2" fmla="*/ 777 w 777"/>
                <a:gd name="T3" fmla="*/ 0 h 97"/>
                <a:gd name="T4" fmla="*/ 777 w 777"/>
                <a:gd name="T5" fmla="*/ 97 h 97"/>
                <a:gd name="T6" fmla="*/ 0 w 777"/>
                <a:gd name="T7" fmla="*/ 97 h 97"/>
                <a:gd name="T8" fmla="*/ 0 w 777"/>
                <a:gd name="T9" fmla="*/ 0 h 97"/>
                <a:gd name="T10" fmla="*/ 0 w 777"/>
                <a:gd name="T11" fmla="*/ 2 h 97"/>
                <a:gd name="T12" fmla="*/ 777 w 777"/>
                <a:gd name="T13" fmla="*/ 2 h 97"/>
                <a:gd name="T14" fmla="*/ 777 w 777"/>
                <a:gd name="T15" fmla="*/ 97 h 97"/>
                <a:gd name="T16" fmla="*/ 0 w 777"/>
                <a:gd name="T17" fmla="*/ 97 h 97"/>
                <a:gd name="T18" fmla="*/ 0 w 777"/>
                <a:gd name="T19" fmla="*/ 2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7">
                  <a:moveTo>
                    <a:pt x="0" y="0"/>
                  </a:moveTo>
                  <a:lnTo>
                    <a:pt x="777" y="0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7"/>
                  </a:lnTo>
                  <a:lnTo>
                    <a:pt x="0" y="9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7A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3" name="Freeform 294">
              <a:extLst>
                <a:ext uri="{FF2B5EF4-FFF2-40B4-BE49-F238E27FC236}">
                  <a16:creationId xmlns:a16="http://schemas.microsoft.com/office/drawing/2014/main" id="{5334FF96-D42D-CA41-9314-6879A2D534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2"/>
              <a:ext cx="777" cy="95"/>
            </a:xfrm>
            <a:custGeom>
              <a:avLst/>
              <a:gdLst>
                <a:gd name="T0" fmla="*/ 0 w 777"/>
                <a:gd name="T1" fmla="*/ 0 h 95"/>
                <a:gd name="T2" fmla="*/ 777 w 777"/>
                <a:gd name="T3" fmla="*/ 0 h 95"/>
                <a:gd name="T4" fmla="*/ 777 w 777"/>
                <a:gd name="T5" fmla="*/ 95 h 95"/>
                <a:gd name="T6" fmla="*/ 0 w 777"/>
                <a:gd name="T7" fmla="*/ 95 h 95"/>
                <a:gd name="T8" fmla="*/ 0 w 777"/>
                <a:gd name="T9" fmla="*/ 0 h 95"/>
                <a:gd name="T10" fmla="*/ 0 w 777"/>
                <a:gd name="T11" fmla="*/ 2 h 95"/>
                <a:gd name="T12" fmla="*/ 777 w 777"/>
                <a:gd name="T13" fmla="*/ 2 h 95"/>
                <a:gd name="T14" fmla="*/ 777 w 777"/>
                <a:gd name="T15" fmla="*/ 95 h 95"/>
                <a:gd name="T16" fmla="*/ 0 w 777"/>
                <a:gd name="T17" fmla="*/ 95 h 95"/>
                <a:gd name="T18" fmla="*/ 0 w 777"/>
                <a:gd name="T19" fmla="*/ 2 h 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5">
                  <a:moveTo>
                    <a:pt x="0" y="0"/>
                  </a:moveTo>
                  <a:lnTo>
                    <a:pt x="777" y="0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5"/>
                  </a:lnTo>
                  <a:lnTo>
                    <a:pt x="0" y="9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4" name="Freeform 295">
              <a:extLst>
                <a:ext uri="{FF2B5EF4-FFF2-40B4-BE49-F238E27FC236}">
                  <a16:creationId xmlns:a16="http://schemas.microsoft.com/office/drawing/2014/main" id="{22B94079-019B-2346-ABBA-0175AEB48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4"/>
              <a:ext cx="777" cy="93"/>
            </a:xfrm>
            <a:custGeom>
              <a:avLst/>
              <a:gdLst>
                <a:gd name="T0" fmla="*/ 0 w 777"/>
                <a:gd name="T1" fmla="*/ 0 h 93"/>
                <a:gd name="T2" fmla="*/ 777 w 777"/>
                <a:gd name="T3" fmla="*/ 0 h 93"/>
                <a:gd name="T4" fmla="*/ 777 w 777"/>
                <a:gd name="T5" fmla="*/ 93 h 93"/>
                <a:gd name="T6" fmla="*/ 0 w 777"/>
                <a:gd name="T7" fmla="*/ 93 h 93"/>
                <a:gd name="T8" fmla="*/ 0 w 777"/>
                <a:gd name="T9" fmla="*/ 0 h 93"/>
                <a:gd name="T10" fmla="*/ 0 w 777"/>
                <a:gd name="T11" fmla="*/ 2 h 93"/>
                <a:gd name="T12" fmla="*/ 777 w 777"/>
                <a:gd name="T13" fmla="*/ 2 h 93"/>
                <a:gd name="T14" fmla="*/ 777 w 777"/>
                <a:gd name="T15" fmla="*/ 93 h 93"/>
                <a:gd name="T16" fmla="*/ 0 w 777"/>
                <a:gd name="T17" fmla="*/ 93 h 93"/>
                <a:gd name="T18" fmla="*/ 0 w 777"/>
                <a:gd name="T19" fmla="*/ 2 h 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3">
                  <a:moveTo>
                    <a:pt x="0" y="0"/>
                  </a:moveTo>
                  <a:lnTo>
                    <a:pt x="777" y="0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3"/>
                  </a:lnTo>
                  <a:lnTo>
                    <a:pt x="0" y="9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5" name="Freeform 296">
              <a:extLst>
                <a:ext uri="{FF2B5EF4-FFF2-40B4-BE49-F238E27FC236}">
                  <a16:creationId xmlns:a16="http://schemas.microsoft.com/office/drawing/2014/main" id="{B18FCFC1-73C7-CF49-BA64-F220C4DF7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6"/>
              <a:ext cx="777" cy="91"/>
            </a:xfrm>
            <a:custGeom>
              <a:avLst/>
              <a:gdLst>
                <a:gd name="T0" fmla="*/ 0 w 777"/>
                <a:gd name="T1" fmla="*/ 0 h 91"/>
                <a:gd name="T2" fmla="*/ 777 w 777"/>
                <a:gd name="T3" fmla="*/ 0 h 91"/>
                <a:gd name="T4" fmla="*/ 777 w 777"/>
                <a:gd name="T5" fmla="*/ 91 h 91"/>
                <a:gd name="T6" fmla="*/ 0 w 777"/>
                <a:gd name="T7" fmla="*/ 91 h 91"/>
                <a:gd name="T8" fmla="*/ 0 w 777"/>
                <a:gd name="T9" fmla="*/ 0 h 91"/>
                <a:gd name="T10" fmla="*/ 0 w 777"/>
                <a:gd name="T11" fmla="*/ 2 h 91"/>
                <a:gd name="T12" fmla="*/ 777 w 777"/>
                <a:gd name="T13" fmla="*/ 2 h 91"/>
                <a:gd name="T14" fmla="*/ 777 w 777"/>
                <a:gd name="T15" fmla="*/ 91 h 91"/>
                <a:gd name="T16" fmla="*/ 0 w 777"/>
                <a:gd name="T17" fmla="*/ 91 h 91"/>
                <a:gd name="T18" fmla="*/ 0 w 777"/>
                <a:gd name="T19" fmla="*/ 2 h 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1">
                  <a:moveTo>
                    <a:pt x="0" y="0"/>
                  </a:moveTo>
                  <a:lnTo>
                    <a:pt x="777" y="0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1"/>
                  </a:lnTo>
                  <a:lnTo>
                    <a:pt x="0" y="9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6" name="Freeform 297">
              <a:extLst>
                <a:ext uri="{FF2B5EF4-FFF2-40B4-BE49-F238E27FC236}">
                  <a16:creationId xmlns:a16="http://schemas.microsoft.com/office/drawing/2014/main" id="{07D4B8F7-370D-5E4F-B471-BA39391D0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18"/>
              <a:ext cx="777" cy="89"/>
            </a:xfrm>
            <a:custGeom>
              <a:avLst/>
              <a:gdLst>
                <a:gd name="T0" fmla="*/ 0 w 777"/>
                <a:gd name="T1" fmla="*/ 0 h 89"/>
                <a:gd name="T2" fmla="*/ 777 w 777"/>
                <a:gd name="T3" fmla="*/ 0 h 89"/>
                <a:gd name="T4" fmla="*/ 777 w 777"/>
                <a:gd name="T5" fmla="*/ 89 h 89"/>
                <a:gd name="T6" fmla="*/ 0 w 777"/>
                <a:gd name="T7" fmla="*/ 89 h 89"/>
                <a:gd name="T8" fmla="*/ 0 w 777"/>
                <a:gd name="T9" fmla="*/ 0 h 89"/>
                <a:gd name="T10" fmla="*/ 0 w 777"/>
                <a:gd name="T11" fmla="*/ 2 h 89"/>
                <a:gd name="T12" fmla="*/ 777 w 777"/>
                <a:gd name="T13" fmla="*/ 2 h 89"/>
                <a:gd name="T14" fmla="*/ 777 w 777"/>
                <a:gd name="T15" fmla="*/ 89 h 89"/>
                <a:gd name="T16" fmla="*/ 0 w 777"/>
                <a:gd name="T17" fmla="*/ 89 h 89"/>
                <a:gd name="T18" fmla="*/ 0 w 777"/>
                <a:gd name="T19" fmla="*/ 2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9">
                  <a:moveTo>
                    <a:pt x="0" y="0"/>
                  </a:moveTo>
                  <a:lnTo>
                    <a:pt x="777" y="0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9"/>
                  </a:lnTo>
                  <a:lnTo>
                    <a:pt x="0" y="8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7" name="Freeform 298">
              <a:extLst>
                <a:ext uri="{FF2B5EF4-FFF2-40B4-BE49-F238E27FC236}">
                  <a16:creationId xmlns:a16="http://schemas.microsoft.com/office/drawing/2014/main" id="{C7307D13-3C19-0A4B-817E-F61BDF93ED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0"/>
              <a:ext cx="777" cy="87"/>
            </a:xfrm>
            <a:custGeom>
              <a:avLst/>
              <a:gdLst>
                <a:gd name="T0" fmla="*/ 0 w 777"/>
                <a:gd name="T1" fmla="*/ 0 h 87"/>
                <a:gd name="T2" fmla="*/ 777 w 777"/>
                <a:gd name="T3" fmla="*/ 0 h 87"/>
                <a:gd name="T4" fmla="*/ 777 w 777"/>
                <a:gd name="T5" fmla="*/ 87 h 87"/>
                <a:gd name="T6" fmla="*/ 0 w 777"/>
                <a:gd name="T7" fmla="*/ 87 h 87"/>
                <a:gd name="T8" fmla="*/ 0 w 777"/>
                <a:gd name="T9" fmla="*/ 0 h 87"/>
                <a:gd name="T10" fmla="*/ 0 w 777"/>
                <a:gd name="T11" fmla="*/ 2 h 87"/>
                <a:gd name="T12" fmla="*/ 777 w 777"/>
                <a:gd name="T13" fmla="*/ 2 h 87"/>
                <a:gd name="T14" fmla="*/ 777 w 777"/>
                <a:gd name="T15" fmla="*/ 87 h 87"/>
                <a:gd name="T16" fmla="*/ 0 w 777"/>
                <a:gd name="T17" fmla="*/ 87 h 87"/>
                <a:gd name="T18" fmla="*/ 0 w 777"/>
                <a:gd name="T19" fmla="*/ 2 h 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7">
                  <a:moveTo>
                    <a:pt x="0" y="0"/>
                  </a:moveTo>
                  <a:lnTo>
                    <a:pt x="777" y="0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7"/>
                  </a:lnTo>
                  <a:lnTo>
                    <a:pt x="0" y="8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EAE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8" name="Freeform 299">
              <a:extLst>
                <a:ext uri="{FF2B5EF4-FFF2-40B4-BE49-F238E27FC236}">
                  <a16:creationId xmlns:a16="http://schemas.microsoft.com/office/drawing/2014/main" id="{3AEC9F0D-4826-6049-B14F-69396FF428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2"/>
              <a:ext cx="777" cy="85"/>
            </a:xfrm>
            <a:custGeom>
              <a:avLst/>
              <a:gdLst>
                <a:gd name="T0" fmla="*/ 0 w 777"/>
                <a:gd name="T1" fmla="*/ 0 h 85"/>
                <a:gd name="T2" fmla="*/ 777 w 777"/>
                <a:gd name="T3" fmla="*/ 0 h 85"/>
                <a:gd name="T4" fmla="*/ 777 w 777"/>
                <a:gd name="T5" fmla="*/ 85 h 85"/>
                <a:gd name="T6" fmla="*/ 0 w 777"/>
                <a:gd name="T7" fmla="*/ 85 h 85"/>
                <a:gd name="T8" fmla="*/ 0 w 777"/>
                <a:gd name="T9" fmla="*/ 0 h 85"/>
                <a:gd name="T10" fmla="*/ 0 w 777"/>
                <a:gd name="T11" fmla="*/ 2 h 85"/>
                <a:gd name="T12" fmla="*/ 777 w 777"/>
                <a:gd name="T13" fmla="*/ 2 h 85"/>
                <a:gd name="T14" fmla="*/ 777 w 777"/>
                <a:gd name="T15" fmla="*/ 85 h 85"/>
                <a:gd name="T16" fmla="*/ 0 w 777"/>
                <a:gd name="T17" fmla="*/ 85 h 85"/>
                <a:gd name="T18" fmla="*/ 0 w 777"/>
                <a:gd name="T19" fmla="*/ 2 h 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5">
                  <a:moveTo>
                    <a:pt x="0" y="0"/>
                  </a:moveTo>
                  <a:lnTo>
                    <a:pt x="777" y="0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5"/>
                  </a:lnTo>
                  <a:lnTo>
                    <a:pt x="0" y="8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69" name="Freeform 300">
              <a:extLst>
                <a:ext uri="{FF2B5EF4-FFF2-40B4-BE49-F238E27FC236}">
                  <a16:creationId xmlns:a16="http://schemas.microsoft.com/office/drawing/2014/main" id="{70BB023A-AE51-774E-9EEF-CFA5C50C69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4"/>
              <a:ext cx="777" cy="83"/>
            </a:xfrm>
            <a:custGeom>
              <a:avLst/>
              <a:gdLst>
                <a:gd name="T0" fmla="*/ 0 w 777"/>
                <a:gd name="T1" fmla="*/ 0 h 83"/>
                <a:gd name="T2" fmla="*/ 777 w 777"/>
                <a:gd name="T3" fmla="*/ 0 h 83"/>
                <a:gd name="T4" fmla="*/ 777 w 777"/>
                <a:gd name="T5" fmla="*/ 83 h 83"/>
                <a:gd name="T6" fmla="*/ 0 w 777"/>
                <a:gd name="T7" fmla="*/ 83 h 83"/>
                <a:gd name="T8" fmla="*/ 0 w 777"/>
                <a:gd name="T9" fmla="*/ 0 h 83"/>
                <a:gd name="T10" fmla="*/ 0 w 777"/>
                <a:gd name="T11" fmla="*/ 2 h 83"/>
                <a:gd name="T12" fmla="*/ 777 w 777"/>
                <a:gd name="T13" fmla="*/ 2 h 83"/>
                <a:gd name="T14" fmla="*/ 777 w 777"/>
                <a:gd name="T15" fmla="*/ 83 h 83"/>
                <a:gd name="T16" fmla="*/ 0 w 777"/>
                <a:gd name="T17" fmla="*/ 83 h 83"/>
                <a:gd name="T18" fmla="*/ 0 w 777"/>
                <a:gd name="T19" fmla="*/ 2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3">
                  <a:moveTo>
                    <a:pt x="0" y="0"/>
                  </a:moveTo>
                  <a:lnTo>
                    <a:pt x="777" y="0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83"/>
                  </a:lnTo>
                  <a:lnTo>
                    <a:pt x="0" y="8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0" name="Freeform 301">
              <a:extLst>
                <a:ext uri="{FF2B5EF4-FFF2-40B4-BE49-F238E27FC236}">
                  <a16:creationId xmlns:a16="http://schemas.microsoft.com/office/drawing/2014/main" id="{553E2AB4-5AF5-FC49-865C-4C97432298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6"/>
              <a:ext cx="777" cy="81"/>
            </a:xfrm>
            <a:custGeom>
              <a:avLst/>
              <a:gdLst>
                <a:gd name="T0" fmla="*/ 0 w 777"/>
                <a:gd name="T1" fmla="*/ 0 h 81"/>
                <a:gd name="T2" fmla="*/ 777 w 777"/>
                <a:gd name="T3" fmla="*/ 0 h 81"/>
                <a:gd name="T4" fmla="*/ 777 w 777"/>
                <a:gd name="T5" fmla="*/ 81 h 81"/>
                <a:gd name="T6" fmla="*/ 0 w 777"/>
                <a:gd name="T7" fmla="*/ 81 h 81"/>
                <a:gd name="T8" fmla="*/ 0 w 777"/>
                <a:gd name="T9" fmla="*/ 0 h 81"/>
                <a:gd name="T10" fmla="*/ 0 w 777"/>
                <a:gd name="T11" fmla="*/ 3 h 81"/>
                <a:gd name="T12" fmla="*/ 777 w 777"/>
                <a:gd name="T13" fmla="*/ 3 h 81"/>
                <a:gd name="T14" fmla="*/ 777 w 777"/>
                <a:gd name="T15" fmla="*/ 81 h 81"/>
                <a:gd name="T16" fmla="*/ 0 w 777"/>
                <a:gd name="T17" fmla="*/ 81 h 81"/>
                <a:gd name="T18" fmla="*/ 0 w 777"/>
                <a:gd name="T19" fmla="*/ 3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81">
                  <a:moveTo>
                    <a:pt x="0" y="0"/>
                  </a:moveTo>
                  <a:lnTo>
                    <a:pt x="777" y="0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81"/>
                  </a:lnTo>
                  <a:lnTo>
                    <a:pt x="0" y="81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1" name="Freeform 302">
              <a:extLst>
                <a:ext uri="{FF2B5EF4-FFF2-40B4-BE49-F238E27FC236}">
                  <a16:creationId xmlns:a16="http://schemas.microsoft.com/office/drawing/2014/main" id="{4E740430-271E-8246-8AAE-B9A505C340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29"/>
              <a:ext cx="777" cy="78"/>
            </a:xfrm>
            <a:custGeom>
              <a:avLst/>
              <a:gdLst>
                <a:gd name="T0" fmla="*/ 0 w 777"/>
                <a:gd name="T1" fmla="*/ 0 h 78"/>
                <a:gd name="T2" fmla="*/ 777 w 777"/>
                <a:gd name="T3" fmla="*/ 0 h 78"/>
                <a:gd name="T4" fmla="*/ 777 w 777"/>
                <a:gd name="T5" fmla="*/ 78 h 78"/>
                <a:gd name="T6" fmla="*/ 0 w 777"/>
                <a:gd name="T7" fmla="*/ 78 h 78"/>
                <a:gd name="T8" fmla="*/ 0 w 777"/>
                <a:gd name="T9" fmla="*/ 0 h 78"/>
                <a:gd name="T10" fmla="*/ 0 w 777"/>
                <a:gd name="T11" fmla="*/ 2 h 78"/>
                <a:gd name="T12" fmla="*/ 777 w 777"/>
                <a:gd name="T13" fmla="*/ 2 h 78"/>
                <a:gd name="T14" fmla="*/ 777 w 777"/>
                <a:gd name="T15" fmla="*/ 78 h 78"/>
                <a:gd name="T16" fmla="*/ 0 w 777"/>
                <a:gd name="T17" fmla="*/ 78 h 78"/>
                <a:gd name="T18" fmla="*/ 0 w 777"/>
                <a:gd name="T19" fmla="*/ 2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8">
                  <a:moveTo>
                    <a:pt x="0" y="0"/>
                  </a:moveTo>
                  <a:lnTo>
                    <a:pt x="777" y="0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8"/>
                  </a:lnTo>
                  <a:lnTo>
                    <a:pt x="0" y="7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2" name="Freeform 303">
              <a:extLst>
                <a:ext uri="{FF2B5EF4-FFF2-40B4-BE49-F238E27FC236}">
                  <a16:creationId xmlns:a16="http://schemas.microsoft.com/office/drawing/2014/main" id="{9F7574C8-A86B-314C-890A-C22E3AC90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1"/>
              <a:ext cx="777" cy="76"/>
            </a:xfrm>
            <a:custGeom>
              <a:avLst/>
              <a:gdLst>
                <a:gd name="T0" fmla="*/ 0 w 777"/>
                <a:gd name="T1" fmla="*/ 0 h 76"/>
                <a:gd name="T2" fmla="*/ 777 w 777"/>
                <a:gd name="T3" fmla="*/ 0 h 76"/>
                <a:gd name="T4" fmla="*/ 777 w 777"/>
                <a:gd name="T5" fmla="*/ 76 h 76"/>
                <a:gd name="T6" fmla="*/ 0 w 777"/>
                <a:gd name="T7" fmla="*/ 76 h 76"/>
                <a:gd name="T8" fmla="*/ 0 w 777"/>
                <a:gd name="T9" fmla="*/ 0 h 76"/>
                <a:gd name="T10" fmla="*/ 0 w 777"/>
                <a:gd name="T11" fmla="*/ 2 h 76"/>
                <a:gd name="T12" fmla="*/ 777 w 777"/>
                <a:gd name="T13" fmla="*/ 2 h 76"/>
                <a:gd name="T14" fmla="*/ 777 w 777"/>
                <a:gd name="T15" fmla="*/ 76 h 76"/>
                <a:gd name="T16" fmla="*/ 0 w 777"/>
                <a:gd name="T17" fmla="*/ 76 h 76"/>
                <a:gd name="T18" fmla="*/ 0 w 777"/>
                <a:gd name="T19" fmla="*/ 2 h 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6">
                  <a:moveTo>
                    <a:pt x="0" y="0"/>
                  </a:moveTo>
                  <a:lnTo>
                    <a:pt x="777" y="0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6"/>
                  </a:lnTo>
                  <a:lnTo>
                    <a:pt x="0" y="7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3" name="Freeform 304">
              <a:extLst>
                <a:ext uri="{FF2B5EF4-FFF2-40B4-BE49-F238E27FC236}">
                  <a16:creationId xmlns:a16="http://schemas.microsoft.com/office/drawing/2014/main" id="{755435DB-724E-1B46-AAD8-25734F7AD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3"/>
              <a:ext cx="777" cy="74"/>
            </a:xfrm>
            <a:custGeom>
              <a:avLst/>
              <a:gdLst>
                <a:gd name="T0" fmla="*/ 0 w 777"/>
                <a:gd name="T1" fmla="*/ 0 h 74"/>
                <a:gd name="T2" fmla="*/ 777 w 777"/>
                <a:gd name="T3" fmla="*/ 0 h 74"/>
                <a:gd name="T4" fmla="*/ 777 w 777"/>
                <a:gd name="T5" fmla="*/ 74 h 74"/>
                <a:gd name="T6" fmla="*/ 0 w 777"/>
                <a:gd name="T7" fmla="*/ 74 h 74"/>
                <a:gd name="T8" fmla="*/ 0 w 777"/>
                <a:gd name="T9" fmla="*/ 0 h 74"/>
                <a:gd name="T10" fmla="*/ 0 w 777"/>
                <a:gd name="T11" fmla="*/ 2 h 74"/>
                <a:gd name="T12" fmla="*/ 777 w 777"/>
                <a:gd name="T13" fmla="*/ 2 h 74"/>
                <a:gd name="T14" fmla="*/ 777 w 777"/>
                <a:gd name="T15" fmla="*/ 74 h 74"/>
                <a:gd name="T16" fmla="*/ 0 w 777"/>
                <a:gd name="T17" fmla="*/ 74 h 74"/>
                <a:gd name="T18" fmla="*/ 0 w 777"/>
                <a:gd name="T19" fmla="*/ 2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4">
                  <a:moveTo>
                    <a:pt x="0" y="0"/>
                  </a:moveTo>
                  <a:lnTo>
                    <a:pt x="777" y="0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4"/>
                  </a:lnTo>
                  <a:lnTo>
                    <a:pt x="0" y="7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4" name="Freeform 305">
              <a:extLst>
                <a:ext uri="{FF2B5EF4-FFF2-40B4-BE49-F238E27FC236}">
                  <a16:creationId xmlns:a16="http://schemas.microsoft.com/office/drawing/2014/main" id="{5D248164-7A00-BB41-A6E9-45A74B22A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5"/>
              <a:ext cx="777" cy="72"/>
            </a:xfrm>
            <a:custGeom>
              <a:avLst/>
              <a:gdLst>
                <a:gd name="T0" fmla="*/ 0 w 777"/>
                <a:gd name="T1" fmla="*/ 0 h 72"/>
                <a:gd name="T2" fmla="*/ 777 w 777"/>
                <a:gd name="T3" fmla="*/ 0 h 72"/>
                <a:gd name="T4" fmla="*/ 777 w 777"/>
                <a:gd name="T5" fmla="*/ 72 h 72"/>
                <a:gd name="T6" fmla="*/ 0 w 777"/>
                <a:gd name="T7" fmla="*/ 72 h 72"/>
                <a:gd name="T8" fmla="*/ 0 w 777"/>
                <a:gd name="T9" fmla="*/ 0 h 72"/>
                <a:gd name="T10" fmla="*/ 0 w 777"/>
                <a:gd name="T11" fmla="*/ 2 h 72"/>
                <a:gd name="T12" fmla="*/ 777 w 777"/>
                <a:gd name="T13" fmla="*/ 2 h 72"/>
                <a:gd name="T14" fmla="*/ 777 w 777"/>
                <a:gd name="T15" fmla="*/ 72 h 72"/>
                <a:gd name="T16" fmla="*/ 0 w 777"/>
                <a:gd name="T17" fmla="*/ 72 h 72"/>
                <a:gd name="T18" fmla="*/ 0 w 777"/>
                <a:gd name="T19" fmla="*/ 2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2">
                  <a:moveTo>
                    <a:pt x="0" y="0"/>
                  </a:moveTo>
                  <a:lnTo>
                    <a:pt x="777" y="0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2"/>
                  </a:lnTo>
                  <a:lnTo>
                    <a:pt x="0" y="7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5" name="Freeform 306">
              <a:extLst>
                <a:ext uri="{FF2B5EF4-FFF2-40B4-BE49-F238E27FC236}">
                  <a16:creationId xmlns:a16="http://schemas.microsoft.com/office/drawing/2014/main" id="{2E51BF37-8505-3F48-A801-7169411BC8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7"/>
              <a:ext cx="777" cy="70"/>
            </a:xfrm>
            <a:custGeom>
              <a:avLst/>
              <a:gdLst>
                <a:gd name="T0" fmla="*/ 0 w 777"/>
                <a:gd name="T1" fmla="*/ 0 h 70"/>
                <a:gd name="T2" fmla="*/ 777 w 777"/>
                <a:gd name="T3" fmla="*/ 0 h 70"/>
                <a:gd name="T4" fmla="*/ 777 w 777"/>
                <a:gd name="T5" fmla="*/ 70 h 70"/>
                <a:gd name="T6" fmla="*/ 0 w 777"/>
                <a:gd name="T7" fmla="*/ 70 h 70"/>
                <a:gd name="T8" fmla="*/ 0 w 777"/>
                <a:gd name="T9" fmla="*/ 0 h 70"/>
                <a:gd name="T10" fmla="*/ 0 w 777"/>
                <a:gd name="T11" fmla="*/ 2 h 70"/>
                <a:gd name="T12" fmla="*/ 777 w 777"/>
                <a:gd name="T13" fmla="*/ 2 h 70"/>
                <a:gd name="T14" fmla="*/ 777 w 777"/>
                <a:gd name="T15" fmla="*/ 70 h 70"/>
                <a:gd name="T16" fmla="*/ 0 w 777"/>
                <a:gd name="T17" fmla="*/ 70 h 70"/>
                <a:gd name="T18" fmla="*/ 0 w 777"/>
                <a:gd name="T19" fmla="*/ 2 h 7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0">
                  <a:moveTo>
                    <a:pt x="0" y="0"/>
                  </a:moveTo>
                  <a:lnTo>
                    <a:pt x="777" y="0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0"/>
                  </a:lnTo>
                  <a:lnTo>
                    <a:pt x="0" y="7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6" name="Freeform 307">
              <a:extLst>
                <a:ext uri="{FF2B5EF4-FFF2-40B4-BE49-F238E27FC236}">
                  <a16:creationId xmlns:a16="http://schemas.microsoft.com/office/drawing/2014/main" id="{CF974A63-AD05-364D-96CD-D840A8A13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39"/>
              <a:ext cx="777" cy="68"/>
            </a:xfrm>
            <a:custGeom>
              <a:avLst/>
              <a:gdLst>
                <a:gd name="T0" fmla="*/ 0 w 777"/>
                <a:gd name="T1" fmla="*/ 0 h 68"/>
                <a:gd name="T2" fmla="*/ 777 w 777"/>
                <a:gd name="T3" fmla="*/ 0 h 68"/>
                <a:gd name="T4" fmla="*/ 777 w 777"/>
                <a:gd name="T5" fmla="*/ 68 h 68"/>
                <a:gd name="T6" fmla="*/ 0 w 777"/>
                <a:gd name="T7" fmla="*/ 68 h 68"/>
                <a:gd name="T8" fmla="*/ 0 w 777"/>
                <a:gd name="T9" fmla="*/ 0 h 68"/>
                <a:gd name="T10" fmla="*/ 0 w 777"/>
                <a:gd name="T11" fmla="*/ 2 h 68"/>
                <a:gd name="T12" fmla="*/ 777 w 777"/>
                <a:gd name="T13" fmla="*/ 2 h 68"/>
                <a:gd name="T14" fmla="*/ 777 w 777"/>
                <a:gd name="T15" fmla="*/ 68 h 68"/>
                <a:gd name="T16" fmla="*/ 0 w 777"/>
                <a:gd name="T17" fmla="*/ 68 h 68"/>
                <a:gd name="T18" fmla="*/ 0 w 777"/>
                <a:gd name="T19" fmla="*/ 2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8">
                  <a:moveTo>
                    <a:pt x="0" y="0"/>
                  </a:moveTo>
                  <a:lnTo>
                    <a:pt x="777" y="0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8"/>
                  </a:lnTo>
                  <a:lnTo>
                    <a:pt x="0" y="6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7" name="Freeform 308">
              <a:extLst>
                <a:ext uri="{FF2B5EF4-FFF2-40B4-BE49-F238E27FC236}">
                  <a16:creationId xmlns:a16="http://schemas.microsoft.com/office/drawing/2014/main" id="{62FDCA34-8C1C-3F40-AFE9-95DABFD27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1"/>
              <a:ext cx="777" cy="66"/>
            </a:xfrm>
            <a:custGeom>
              <a:avLst/>
              <a:gdLst>
                <a:gd name="T0" fmla="*/ 0 w 777"/>
                <a:gd name="T1" fmla="*/ 0 h 66"/>
                <a:gd name="T2" fmla="*/ 777 w 777"/>
                <a:gd name="T3" fmla="*/ 0 h 66"/>
                <a:gd name="T4" fmla="*/ 777 w 777"/>
                <a:gd name="T5" fmla="*/ 66 h 66"/>
                <a:gd name="T6" fmla="*/ 0 w 777"/>
                <a:gd name="T7" fmla="*/ 66 h 66"/>
                <a:gd name="T8" fmla="*/ 0 w 777"/>
                <a:gd name="T9" fmla="*/ 0 h 66"/>
                <a:gd name="T10" fmla="*/ 0 w 777"/>
                <a:gd name="T11" fmla="*/ 2 h 66"/>
                <a:gd name="T12" fmla="*/ 777 w 777"/>
                <a:gd name="T13" fmla="*/ 2 h 66"/>
                <a:gd name="T14" fmla="*/ 777 w 777"/>
                <a:gd name="T15" fmla="*/ 66 h 66"/>
                <a:gd name="T16" fmla="*/ 0 w 777"/>
                <a:gd name="T17" fmla="*/ 66 h 66"/>
                <a:gd name="T18" fmla="*/ 0 w 777"/>
                <a:gd name="T19" fmla="*/ 2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6">
                  <a:moveTo>
                    <a:pt x="0" y="0"/>
                  </a:moveTo>
                  <a:lnTo>
                    <a:pt x="777" y="0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6"/>
                  </a:lnTo>
                  <a:lnTo>
                    <a:pt x="0" y="6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8" name="Freeform 309">
              <a:extLst>
                <a:ext uri="{FF2B5EF4-FFF2-40B4-BE49-F238E27FC236}">
                  <a16:creationId xmlns:a16="http://schemas.microsoft.com/office/drawing/2014/main" id="{D5E93CB7-1A3C-E44A-A270-D63D1FE099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3"/>
              <a:ext cx="777" cy="64"/>
            </a:xfrm>
            <a:custGeom>
              <a:avLst/>
              <a:gdLst>
                <a:gd name="T0" fmla="*/ 0 w 777"/>
                <a:gd name="T1" fmla="*/ 0 h 64"/>
                <a:gd name="T2" fmla="*/ 777 w 777"/>
                <a:gd name="T3" fmla="*/ 0 h 64"/>
                <a:gd name="T4" fmla="*/ 777 w 777"/>
                <a:gd name="T5" fmla="*/ 64 h 64"/>
                <a:gd name="T6" fmla="*/ 0 w 777"/>
                <a:gd name="T7" fmla="*/ 64 h 64"/>
                <a:gd name="T8" fmla="*/ 0 w 777"/>
                <a:gd name="T9" fmla="*/ 0 h 64"/>
                <a:gd name="T10" fmla="*/ 0 w 777"/>
                <a:gd name="T11" fmla="*/ 2 h 64"/>
                <a:gd name="T12" fmla="*/ 777 w 777"/>
                <a:gd name="T13" fmla="*/ 2 h 64"/>
                <a:gd name="T14" fmla="*/ 777 w 777"/>
                <a:gd name="T15" fmla="*/ 64 h 64"/>
                <a:gd name="T16" fmla="*/ 0 w 777"/>
                <a:gd name="T17" fmla="*/ 64 h 64"/>
                <a:gd name="T18" fmla="*/ 0 w 777"/>
                <a:gd name="T19" fmla="*/ 2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4">
                  <a:moveTo>
                    <a:pt x="0" y="0"/>
                  </a:moveTo>
                  <a:lnTo>
                    <a:pt x="777" y="0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64"/>
                  </a:lnTo>
                  <a:lnTo>
                    <a:pt x="0" y="6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79" name="Freeform 310">
              <a:extLst>
                <a:ext uri="{FF2B5EF4-FFF2-40B4-BE49-F238E27FC236}">
                  <a16:creationId xmlns:a16="http://schemas.microsoft.com/office/drawing/2014/main" id="{110CD5D3-13B6-724E-A7E6-FE0BCAA49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5"/>
              <a:ext cx="777" cy="62"/>
            </a:xfrm>
            <a:custGeom>
              <a:avLst/>
              <a:gdLst>
                <a:gd name="T0" fmla="*/ 0 w 777"/>
                <a:gd name="T1" fmla="*/ 0 h 62"/>
                <a:gd name="T2" fmla="*/ 777 w 777"/>
                <a:gd name="T3" fmla="*/ 0 h 62"/>
                <a:gd name="T4" fmla="*/ 777 w 777"/>
                <a:gd name="T5" fmla="*/ 62 h 62"/>
                <a:gd name="T6" fmla="*/ 0 w 777"/>
                <a:gd name="T7" fmla="*/ 62 h 62"/>
                <a:gd name="T8" fmla="*/ 0 w 777"/>
                <a:gd name="T9" fmla="*/ 0 h 62"/>
                <a:gd name="T10" fmla="*/ 0 w 777"/>
                <a:gd name="T11" fmla="*/ 3 h 62"/>
                <a:gd name="T12" fmla="*/ 777 w 777"/>
                <a:gd name="T13" fmla="*/ 3 h 62"/>
                <a:gd name="T14" fmla="*/ 777 w 777"/>
                <a:gd name="T15" fmla="*/ 62 h 62"/>
                <a:gd name="T16" fmla="*/ 0 w 777"/>
                <a:gd name="T17" fmla="*/ 62 h 62"/>
                <a:gd name="T18" fmla="*/ 0 w 777"/>
                <a:gd name="T19" fmla="*/ 3 h 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62">
                  <a:moveTo>
                    <a:pt x="0" y="0"/>
                  </a:moveTo>
                  <a:lnTo>
                    <a:pt x="777" y="0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62"/>
                  </a:lnTo>
                  <a:lnTo>
                    <a:pt x="0" y="6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0" name="Freeform 311">
              <a:extLst>
                <a:ext uri="{FF2B5EF4-FFF2-40B4-BE49-F238E27FC236}">
                  <a16:creationId xmlns:a16="http://schemas.microsoft.com/office/drawing/2014/main" id="{AAE6218E-0105-E548-AA3E-4613C79DFF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48"/>
              <a:ext cx="777" cy="59"/>
            </a:xfrm>
            <a:custGeom>
              <a:avLst/>
              <a:gdLst>
                <a:gd name="T0" fmla="*/ 0 w 777"/>
                <a:gd name="T1" fmla="*/ 0 h 59"/>
                <a:gd name="T2" fmla="*/ 777 w 777"/>
                <a:gd name="T3" fmla="*/ 0 h 59"/>
                <a:gd name="T4" fmla="*/ 777 w 777"/>
                <a:gd name="T5" fmla="*/ 59 h 59"/>
                <a:gd name="T6" fmla="*/ 0 w 777"/>
                <a:gd name="T7" fmla="*/ 59 h 59"/>
                <a:gd name="T8" fmla="*/ 0 w 777"/>
                <a:gd name="T9" fmla="*/ 0 h 59"/>
                <a:gd name="T10" fmla="*/ 0 w 777"/>
                <a:gd name="T11" fmla="*/ 2 h 59"/>
                <a:gd name="T12" fmla="*/ 777 w 777"/>
                <a:gd name="T13" fmla="*/ 2 h 59"/>
                <a:gd name="T14" fmla="*/ 777 w 777"/>
                <a:gd name="T15" fmla="*/ 59 h 59"/>
                <a:gd name="T16" fmla="*/ 0 w 777"/>
                <a:gd name="T17" fmla="*/ 59 h 59"/>
                <a:gd name="T18" fmla="*/ 0 w 777"/>
                <a:gd name="T19" fmla="*/ 2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9">
                  <a:moveTo>
                    <a:pt x="0" y="0"/>
                  </a:moveTo>
                  <a:lnTo>
                    <a:pt x="777" y="0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9"/>
                  </a:lnTo>
                  <a:lnTo>
                    <a:pt x="0" y="5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1" name="Freeform 312">
              <a:extLst>
                <a:ext uri="{FF2B5EF4-FFF2-40B4-BE49-F238E27FC236}">
                  <a16:creationId xmlns:a16="http://schemas.microsoft.com/office/drawing/2014/main" id="{C1A6D551-B15B-8241-90E6-9DF1FED713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0"/>
              <a:ext cx="777" cy="57"/>
            </a:xfrm>
            <a:custGeom>
              <a:avLst/>
              <a:gdLst>
                <a:gd name="T0" fmla="*/ 0 w 777"/>
                <a:gd name="T1" fmla="*/ 0 h 57"/>
                <a:gd name="T2" fmla="*/ 777 w 777"/>
                <a:gd name="T3" fmla="*/ 0 h 57"/>
                <a:gd name="T4" fmla="*/ 777 w 777"/>
                <a:gd name="T5" fmla="*/ 57 h 57"/>
                <a:gd name="T6" fmla="*/ 0 w 777"/>
                <a:gd name="T7" fmla="*/ 57 h 57"/>
                <a:gd name="T8" fmla="*/ 0 w 777"/>
                <a:gd name="T9" fmla="*/ 0 h 57"/>
                <a:gd name="T10" fmla="*/ 0 w 777"/>
                <a:gd name="T11" fmla="*/ 2 h 57"/>
                <a:gd name="T12" fmla="*/ 777 w 777"/>
                <a:gd name="T13" fmla="*/ 2 h 57"/>
                <a:gd name="T14" fmla="*/ 777 w 777"/>
                <a:gd name="T15" fmla="*/ 57 h 57"/>
                <a:gd name="T16" fmla="*/ 0 w 777"/>
                <a:gd name="T17" fmla="*/ 57 h 57"/>
                <a:gd name="T18" fmla="*/ 0 w 777"/>
                <a:gd name="T19" fmla="*/ 2 h 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7">
                  <a:moveTo>
                    <a:pt x="0" y="0"/>
                  </a:moveTo>
                  <a:lnTo>
                    <a:pt x="777" y="0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2" name="Freeform 313">
              <a:extLst>
                <a:ext uri="{FF2B5EF4-FFF2-40B4-BE49-F238E27FC236}">
                  <a16:creationId xmlns:a16="http://schemas.microsoft.com/office/drawing/2014/main" id="{11B69705-6E1F-E84E-8959-C88E3961C9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2"/>
              <a:ext cx="777" cy="55"/>
            </a:xfrm>
            <a:custGeom>
              <a:avLst/>
              <a:gdLst>
                <a:gd name="T0" fmla="*/ 0 w 777"/>
                <a:gd name="T1" fmla="*/ 0 h 55"/>
                <a:gd name="T2" fmla="*/ 777 w 777"/>
                <a:gd name="T3" fmla="*/ 0 h 55"/>
                <a:gd name="T4" fmla="*/ 777 w 777"/>
                <a:gd name="T5" fmla="*/ 55 h 55"/>
                <a:gd name="T6" fmla="*/ 0 w 777"/>
                <a:gd name="T7" fmla="*/ 55 h 55"/>
                <a:gd name="T8" fmla="*/ 0 w 777"/>
                <a:gd name="T9" fmla="*/ 0 h 55"/>
                <a:gd name="T10" fmla="*/ 0 w 777"/>
                <a:gd name="T11" fmla="*/ 2 h 55"/>
                <a:gd name="T12" fmla="*/ 777 w 777"/>
                <a:gd name="T13" fmla="*/ 2 h 55"/>
                <a:gd name="T14" fmla="*/ 777 w 777"/>
                <a:gd name="T15" fmla="*/ 55 h 55"/>
                <a:gd name="T16" fmla="*/ 0 w 777"/>
                <a:gd name="T17" fmla="*/ 55 h 55"/>
                <a:gd name="T18" fmla="*/ 0 w 777"/>
                <a:gd name="T19" fmla="*/ 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5">
                  <a:moveTo>
                    <a:pt x="0" y="0"/>
                  </a:moveTo>
                  <a:lnTo>
                    <a:pt x="777" y="0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5"/>
                  </a:lnTo>
                  <a:lnTo>
                    <a:pt x="0" y="5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3" name="Freeform 314">
              <a:extLst>
                <a:ext uri="{FF2B5EF4-FFF2-40B4-BE49-F238E27FC236}">
                  <a16:creationId xmlns:a16="http://schemas.microsoft.com/office/drawing/2014/main" id="{2DE61AA5-AAA8-E944-9B6C-9D6107941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4"/>
              <a:ext cx="777" cy="53"/>
            </a:xfrm>
            <a:custGeom>
              <a:avLst/>
              <a:gdLst>
                <a:gd name="T0" fmla="*/ 0 w 777"/>
                <a:gd name="T1" fmla="*/ 0 h 53"/>
                <a:gd name="T2" fmla="*/ 777 w 777"/>
                <a:gd name="T3" fmla="*/ 0 h 53"/>
                <a:gd name="T4" fmla="*/ 777 w 777"/>
                <a:gd name="T5" fmla="*/ 53 h 53"/>
                <a:gd name="T6" fmla="*/ 0 w 777"/>
                <a:gd name="T7" fmla="*/ 53 h 53"/>
                <a:gd name="T8" fmla="*/ 0 w 777"/>
                <a:gd name="T9" fmla="*/ 0 h 53"/>
                <a:gd name="T10" fmla="*/ 0 w 777"/>
                <a:gd name="T11" fmla="*/ 2 h 53"/>
                <a:gd name="T12" fmla="*/ 777 w 777"/>
                <a:gd name="T13" fmla="*/ 2 h 53"/>
                <a:gd name="T14" fmla="*/ 777 w 777"/>
                <a:gd name="T15" fmla="*/ 53 h 53"/>
                <a:gd name="T16" fmla="*/ 0 w 777"/>
                <a:gd name="T17" fmla="*/ 53 h 53"/>
                <a:gd name="T18" fmla="*/ 0 w 777"/>
                <a:gd name="T19" fmla="*/ 2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3">
                  <a:moveTo>
                    <a:pt x="0" y="0"/>
                  </a:moveTo>
                  <a:lnTo>
                    <a:pt x="777" y="0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3"/>
                  </a:lnTo>
                  <a:lnTo>
                    <a:pt x="0" y="5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4" name="Freeform 315">
              <a:extLst>
                <a:ext uri="{FF2B5EF4-FFF2-40B4-BE49-F238E27FC236}">
                  <a16:creationId xmlns:a16="http://schemas.microsoft.com/office/drawing/2014/main" id="{9794CF42-F5C8-1243-8218-2003A4536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6"/>
              <a:ext cx="777" cy="51"/>
            </a:xfrm>
            <a:custGeom>
              <a:avLst/>
              <a:gdLst>
                <a:gd name="T0" fmla="*/ 0 w 777"/>
                <a:gd name="T1" fmla="*/ 0 h 51"/>
                <a:gd name="T2" fmla="*/ 777 w 777"/>
                <a:gd name="T3" fmla="*/ 0 h 51"/>
                <a:gd name="T4" fmla="*/ 777 w 777"/>
                <a:gd name="T5" fmla="*/ 51 h 51"/>
                <a:gd name="T6" fmla="*/ 0 w 777"/>
                <a:gd name="T7" fmla="*/ 51 h 51"/>
                <a:gd name="T8" fmla="*/ 0 w 777"/>
                <a:gd name="T9" fmla="*/ 0 h 51"/>
                <a:gd name="T10" fmla="*/ 0 w 777"/>
                <a:gd name="T11" fmla="*/ 2 h 51"/>
                <a:gd name="T12" fmla="*/ 777 w 777"/>
                <a:gd name="T13" fmla="*/ 2 h 51"/>
                <a:gd name="T14" fmla="*/ 777 w 777"/>
                <a:gd name="T15" fmla="*/ 51 h 51"/>
                <a:gd name="T16" fmla="*/ 0 w 777"/>
                <a:gd name="T17" fmla="*/ 51 h 51"/>
                <a:gd name="T18" fmla="*/ 0 w 777"/>
                <a:gd name="T19" fmla="*/ 2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1">
                  <a:moveTo>
                    <a:pt x="0" y="0"/>
                  </a:moveTo>
                  <a:lnTo>
                    <a:pt x="777" y="0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51"/>
                  </a:lnTo>
                  <a:lnTo>
                    <a:pt x="0" y="5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5" name="Freeform 316">
              <a:extLst>
                <a:ext uri="{FF2B5EF4-FFF2-40B4-BE49-F238E27FC236}">
                  <a16:creationId xmlns:a16="http://schemas.microsoft.com/office/drawing/2014/main" id="{F66D41A5-0879-AB4F-8BA0-B3BC5E978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58"/>
              <a:ext cx="777" cy="49"/>
            </a:xfrm>
            <a:custGeom>
              <a:avLst/>
              <a:gdLst>
                <a:gd name="T0" fmla="*/ 0 w 777"/>
                <a:gd name="T1" fmla="*/ 0 h 49"/>
                <a:gd name="T2" fmla="*/ 777 w 777"/>
                <a:gd name="T3" fmla="*/ 0 h 49"/>
                <a:gd name="T4" fmla="*/ 777 w 777"/>
                <a:gd name="T5" fmla="*/ 49 h 49"/>
                <a:gd name="T6" fmla="*/ 0 w 777"/>
                <a:gd name="T7" fmla="*/ 49 h 49"/>
                <a:gd name="T8" fmla="*/ 0 w 777"/>
                <a:gd name="T9" fmla="*/ 0 h 49"/>
                <a:gd name="T10" fmla="*/ 0 w 777"/>
                <a:gd name="T11" fmla="*/ 2 h 49"/>
                <a:gd name="T12" fmla="*/ 777 w 777"/>
                <a:gd name="T13" fmla="*/ 2 h 49"/>
                <a:gd name="T14" fmla="*/ 777 w 777"/>
                <a:gd name="T15" fmla="*/ 49 h 49"/>
                <a:gd name="T16" fmla="*/ 0 w 777"/>
                <a:gd name="T17" fmla="*/ 49 h 49"/>
                <a:gd name="T18" fmla="*/ 0 w 777"/>
                <a:gd name="T19" fmla="*/ 2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9">
                  <a:moveTo>
                    <a:pt x="0" y="0"/>
                  </a:moveTo>
                  <a:lnTo>
                    <a:pt x="777" y="0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9"/>
                  </a:lnTo>
                  <a:lnTo>
                    <a:pt x="0" y="4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6" name="Freeform 317">
              <a:extLst>
                <a:ext uri="{FF2B5EF4-FFF2-40B4-BE49-F238E27FC236}">
                  <a16:creationId xmlns:a16="http://schemas.microsoft.com/office/drawing/2014/main" id="{3D03A69F-837D-FF4F-854D-147CEE3E42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0"/>
              <a:ext cx="777" cy="47"/>
            </a:xfrm>
            <a:custGeom>
              <a:avLst/>
              <a:gdLst>
                <a:gd name="T0" fmla="*/ 0 w 777"/>
                <a:gd name="T1" fmla="*/ 0 h 47"/>
                <a:gd name="T2" fmla="*/ 777 w 777"/>
                <a:gd name="T3" fmla="*/ 0 h 47"/>
                <a:gd name="T4" fmla="*/ 777 w 777"/>
                <a:gd name="T5" fmla="*/ 47 h 47"/>
                <a:gd name="T6" fmla="*/ 0 w 777"/>
                <a:gd name="T7" fmla="*/ 47 h 47"/>
                <a:gd name="T8" fmla="*/ 0 w 777"/>
                <a:gd name="T9" fmla="*/ 0 h 47"/>
                <a:gd name="T10" fmla="*/ 0 w 777"/>
                <a:gd name="T11" fmla="*/ 2 h 47"/>
                <a:gd name="T12" fmla="*/ 777 w 777"/>
                <a:gd name="T13" fmla="*/ 2 h 47"/>
                <a:gd name="T14" fmla="*/ 777 w 777"/>
                <a:gd name="T15" fmla="*/ 47 h 47"/>
                <a:gd name="T16" fmla="*/ 0 w 777"/>
                <a:gd name="T17" fmla="*/ 47 h 47"/>
                <a:gd name="T18" fmla="*/ 0 w 777"/>
                <a:gd name="T19" fmla="*/ 2 h 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7">
                  <a:moveTo>
                    <a:pt x="0" y="0"/>
                  </a:moveTo>
                  <a:lnTo>
                    <a:pt x="777" y="0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7"/>
                  </a:lnTo>
                  <a:lnTo>
                    <a:pt x="0" y="4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7" name="Freeform 318">
              <a:extLst>
                <a:ext uri="{FF2B5EF4-FFF2-40B4-BE49-F238E27FC236}">
                  <a16:creationId xmlns:a16="http://schemas.microsoft.com/office/drawing/2014/main" id="{C366E744-F77C-EB42-8CFE-E53542EF0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2"/>
              <a:ext cx="777" cy="45"/>
            </a:xfrm>
            <a:custGeom>
              <a:avLst/>
              <a:gdLst>
                <a:gd name="T0" fmla="*/ 0 w 777"/>
                <a:gd name="T1" fmla="*/ 0 h 45"/>
                <a:gd name="T2" fmla="*/ 777 w 777"/>
                <a:gd name="T3" fmla="*/ 0 h 45"/>
                <a:gd name="T4" fmla="*/ 777 w 777"/>
                <a:gd name="T5" fmla="*/ 45 h 45"/>
                <a:gd name="T6" fmla="*/ 0 w 777"/>
                <a:gd name="T7" fmla="*/ 45 h 45"/>
                <a:gd name="T8" fmla="*/ 0 w 777"/>
                <a:gd name="T9" fmla="*/ 0 h 45"/>
                <a:gd name="T10" fmla="*/ 0 w 777"/>
                <a:gd name="T11" fmla="*/ 2 h 45"/>
                <a:gd name="T12" fmla="*/ 777 w 777"/>
                <a:gd name="T13" fmla="*/ 2 h 45"/>
                <a:gd name="T14" fmla="*/ 777 w 777"/>
                <a:gd name="T15" fmla="*/ 45 h 45"/>
                <a:gd name="T16" fmla="*/ 0 w 777"/>
                <a:gd name="T17" fmla="*/ 45 h 45"/>
                <a:gd name="T18" fmla="*/ 0 w 777"/>
                <a:gd name="T19" fmla="*/ 2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5">
                  <a:moveTo>
                    <a:pt x="0" y="0"/>
                  </a:moveTo>
                  <a:lnTo>
                    <a:pt x="777" y="0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5"/>
                  </a:lnTo>
                  <a:lnTo>
                    <a:pt x="0" y="4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8" name="Freeform 319">
              <a:extLst>
                <a:ext uri="{FF2B5EF4-FFF2-40B4-BE49-F238E27FC236}">
                  <a16:creationId xmlns:a16="http://schemas.microsoft.com/office/drawing/2014/main" id="{4AD7407F-B0D7-834D-90F0-9C951F6AD0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4"/>
              <a:ext cx="777" cy="43"/>
            </a:xfrm>
            <a:custGeom>
              <a:avLst/>
              <a:gdLst>
                <a:gd name="T0" fmla="*/ 0 w 777"/>
                <a:gd name="T1" fmla="*/ 0 h 43"/>
                <a:gd name="T2" fmla="*/ 777 w 777"/>
                <a:gd name="T3" fmla="*/ 0 h 43"/>
                <a:gd name="T4" fmla="*/ 777 w 777"/>
                <a:gd name="T5" fmla="*/ 43 h 43"/>
                <a:gd name="T6" fmla="*/ 0 w 777"/>
                <a:gd name="T7" fmla="*/ 43 h 43"/>
                <a:gd name="T8" fmla="*/ 0 w 777"/>
                <a:gd name="T9" fmla="*/ 0 h 43"/>
                <a:gd name="T10" fmla="*/ 0 w 777"/>
                <a:gd name="T11" fmla="*/ 3 h 43"/>
                <a:gd name="T12" fmla="*/ 777 w 777"/>
                <a:gd name="T13" fmla="*/ 3 h 43"/>
                <a:gd name="T14" fmla="*/ 777 w 777"/>
                <a:gd name="T15" fmla="*/ 43 h 43"/>
                <a:gd name="T16" fmla="*/ 0 w 777"/>
                <a:gd name="T17" fmla="*/ 43 h 43"/>
                <a:gd name="T18" fmla="*/ 0 w 777"/>
                <a:gd name="T19" fmla="*/ 3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3">
                  <a:moveTo>
                    <a:pt x="0" y="0"/>
                  </a:moveTo>
                  <a:lnTo>
                    <a:pt x="777" y="0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43"/>
                  </a:lnTo>
                  <a:lnTo>
                    <a:pt x="0" y="4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89" name="Freeform 320">
              <a:extLst>
                <a:ext uri="{FF2B5EF4-FFF2-40B4-BE49-F238E27FC236}">
                  <a16:creationId xmlns:a16="http://schemas.microsoft.com/office/drawing/2014/main" id="{184AB475-D876-1A45-982B-68412BD057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7"/>
              <a:ext cx="777" cy="40"/>
            </a:xfrm>
            <a:custGeom>
              <a:avLst/>
              <a:gdLst>
                <a:gd name="T0" fmla="*/ 0 w 777"/>
                <a:gd name="T1" fmla="*/ 0 h 40"/>
                <a:gd name="T2" fmla="*/ 777 w 777"/>
                <a:gd name="T3" fmla="*/ 0 h 40"/>
                <a:gd name="T4" fmla="*/ 777 w 777"/>
                <a:gd name="T5" fmla="*/ 40 h 40"/>
                <a:gd name="T6" fmla="*/ 0 w 777"/>
                <a:gd name="T7" fmla="*/ 40 h 40"/>
                <a:gd name="T8" fmla="*/ 0 w 777"/>
                <a:gd name="T9" fmla="*/ 0 h 40"/>
                <a:gd name="T10" fmla="*/ 0 w 777"/>
                <a:gd name="T11" fmla="*/ 2 h 40"/>
                <a:gd name="T12" fmla="*/ 777 w 777"/>
                <a:gd name="T13" fmla="*/ 2 h 40"/>
                <a:gd name="T14" fmla="*/ 777 w 777"/>
                <a:gd name="T15" fmla="*/ 40 h 40"/>
                <a:gd name="T16" fmla="*/ 0 w 777"/>
                <a:gd name="T17" fmla="*/ 40 h 40"/>
                <a:gd name="T18" fmla="*/ 0 w 777"/>
                <a:gd name="T19" fmla="*/ 2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40">
                  <a:moveTo>
                    <a:pt x="0" y="0"/>
                  </a:moveTo>
                  <a:lnTo>
                    <a:pt x="777" y="0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40"/>
                  </a:lnTo>
                  <a:lnTo>
                    <a:pt x="0" y="4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0" name="Freeform 321">
              <a:extLst>
                <a:ext uri="{FF2B5EF4-FFF2-40B4-BE49-F238E27FC236}">
                  <a16:creationId xmlns:a16="http://schemas.microsoft.com/office/drawing/2014/main" id="{B12FC120-971B-0145-AF16-ED592C59B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69"/>
              <a:ext cx="777" cy="38"/>
            </a:xfrm>
            <a:custGeom>
              <a:avLst/>
              <a:gdLst>
                <a:gd name="T0" fmla="*/ 0 w 777"/>
                <a:gd name="T1" fmla="*/ 0 h 38"/>
                <a:gd name="T2" fmla="*/ 777 w 777"/>
                <a:gd name="T3" fmla="*/ 0 h 38"/>
                <a:gd name="T4" fmla="*/ 777 w 777"/>
                <a:gd name="T5" fmla="*/ 38 h 38"/>
                <a:gd name="T6" fmla="*/ 0 w 777"/>
                <a:gd name="T7" fmla="*/ 38 h 38"/>
                <a:gd name="T8" fmla="*/ 0 w 777"/>
                <a:gd name="T9" fmla="*/ 0 h 38"/>
                <a:gd name="T10" fmla="*/ 0 w 777"/>
                <a:gd name="T11" fmla="*/ 2 h 38"/>
                <a:gd name="T12" fmla="*/ 777 w 777"/>
                <a:gd name="T13" fmla="*/ 2 h 38"/>
                <a:gd name="T14" fmla="*/ 777 w 777"/>
                <a:gd name="T15" fmla="*/ 38 h 38"/>
                <a:gd name="T16" fmla="*/ 0 w 777"/>
                <a:gd name="T17" fmla="*/ 38 h 38"/>
                <a:gd name="T18" fmla="*/ 0 w 777"/>
                <a:gd name="T19" fmla="*/ 2 h 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8">
                  <a:moveTo>
                    <a:pt x="0" y="0"/>
                  </a:moveTo>
                  <a:lnTo>
                    <a:pt x="777" y="0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8"/>
                  </a:lnTo>
                  <a:lnTo>
                    <a:pt x="0" y="3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1" name="Freeform 322">
              <a:extLst>
                <a:ext uri="{FF2B5EF4-FFF2-40B4-BE49-F238E27FC236}">
                  <a16:creationId xmlns:a16="http://schemas.microsoft.com/office/drawing/2014/main" id="{3ECCAE1B-D240-3F4B-9494-F4708EBF8F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1"/>
              <a:ext cx="777" cy="36"/>
            </a:xfrm>
            <a:custGeom>
              <a:avLst/>
              <a:gdLst>
                <a:gd name="T0" fmla="*/ 0 w 777"/>
                <a:gd name="T1" fmla="*/ 0 h 36"/>
                <a:gd name="T2" fmla="*/ 777 w 777"/>
                <a:gd name="T3" fmla="*/ 0 h 36"/>
                <a:gd name="T4" fmla="*/ 777 w 777"/>
                <a:gd name="T5" fmla="*/ 36 h 36"/>
                <a:gd name="T6" fmla="*/ 0 w 777"/>
                <a:gd name="T7" fmla="*/ 36 h 36"/>
                <a:gd name="T8" fmla="*/ 0 w 777"/>
                <a:gd name="T9" fmla="*/ 0 h 36"/>
                <a:gd name="T10" fmla="*/ 0 w 777"/>
                <a:gd name="T11" fmla="*/ 2 h 36"/>
                <a:gd name="T12" fmla="*/ 777 w 777"/>
                <a:gd name="T13" fmla="*/ 2 h 36"/>
                <a:gd name="T14" fmla="*/ 777 w 777"/>
                <a:gd name="T15" fmla="*/ 36 h 36"/>
                <a:gd name="T16" fmla="*/ 0 w 777"/>
                <a:gd name="T17" fmla="*/ 36 h 36"/>
                <a:gd name="T18" fmla="*/ 0 w 777"/>
                <a:gd name="T19" fmla="*/ 2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6">
                  <a:moveTo>
                    <a:pt x="0" y="0"/>
                  </a:moveTo>
                  <a:lnTo>
                    <a:pt x="777" y="0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6"/>
                  </a:lnTo>
                  <a:lnTo>
                    <a:pt x="0" y="3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2" name="Freeform 323">
              <a:extLst>
                <a:ext uri="{FF2B5EF4-FFF2-40B4-BE49-F238E27FC236}">
                  <a16:creationId xmlns:a16="http://schemas.microsoft.com/office/drawing/2014/main" id="{C5DCE54B-C155-E140-BB75-25B74FEC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3"/>
              <a:ext cx="777" cy="34"/>
            </a:xfrm>
            <a:custGeom>
              <a:avLst/>
              <a:gdLst>
                <a:gd name="T0" fmla="*/ 0 w 777"/>
                <a:gd name="T1" fmla="*/ 0 h 34"/>
                <a:gd name="T2" fmla="*/ 777 w 777"/>
                <a:gd name="T3" fmla="*/ 0 h 34"/>
                <a:gd name="T4" fmla="*/ 777 w 777"/>
                <a:gd name="T5" fmla="*/ 34 h 34"/>
                <a:gd name="T6" fmla="*/ 0 w 777"/>
                <a:gd name="T7" fmla="*/ 34 h 34"/>
                <a:gd name="T8" fmla="*/ 0 w 777"/>
                <a:gd name="T9" fmla="*/ 0 h 34"/>
                <a:gd name="T10" fmla="*/ 0 w 777"/>
                <a:gd name="T11" fmla="*/ 2 h 34"/>
                <a:gd name="T12" fmla="*/ 777 w 777"/>
                <a:gd name="T13" fmla="*/ 2 h 34"/>
                <a:gd name="T14" fmla="*/ 777 w 777"/>
                <a:gd name="T15" fmla="*/ 34 h 34"/>
                <a:gd name="T16" fmla="*/ 0 w 777"/>
                <a:gd name="T17" fmla="*/ 34 h 34"/>
                <a:gd name="T18" fmla="*/ 0 w 777"/>
                <a:gd name="T19" fmla="*/ 2 h 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4">
                  <a:moveTo>
                    <a:pt x="0" y="0"/>
                  </a:moveTo>
                  <a:lnTo>
                    <a:pt x="777" y="0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4"/>
                  </a:lnTo>
                  <a:lnTo>
                    <a:pt x="0" y="3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3" name="Freeform 324">
              <a:extLst>
                <a:ext uri="{FF2B5EF4-FFF2-40B4-BE49-F238E27FC236}">
                  <a16:creationId xmlns:a16="http://schemas.microsoft.com/office/drawing/2014/main" id="{FD7631F8-79A3-964C-A62C-AFFBABA6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5"/>
              <a:ext cx="777" cy="32"/>
            </a:xfrm>
            <a:custGeom>
              <a:avLst/>
              <a:gdLst>
                <a:gd name="T0" fmla="*/ 0 w 777"/>
                <a:gd name="T1" fmla="*/ 0 h 32"/>
                <a:gd name="T2" fmla="*/ 777 w 777"/>
                <a:gd name="T3" fmla="*/ 0 h 32"/>
                <a:gd name="T4" fmla="*/ 777 w 777"/>
                <a:gd name="T5" fmla="*/ 32 h 32"/>
                <a:gd name="T6" fmla="*/ 0 w 777"/>
                <a:gd name="T7" fmla="*/ 32 h 32"/>
                <a:gd name="T8" fmla="*/ 0 w 777"/>
                <a:gd name="T9" fmla="*/ 0 h 32"/>
                <a:gd name="T10" fmla="*/ 0 w 777"/>
                <a:gd name="T11" fmla="*/ 2 h 32"/>
                <a:gd name="T12" fmla="*/ 777 w 777"/>
                <a:gd name="T13" fmla="*/ 2 h 32"/>
                <a:gd name="T14" fmla="*/ 777 w 777"/>
                <a:gd name="T15" fmla="*/ 32 h 32"/>
                <a:gd name="T16" fmla="*/ 0 w 777"/>
                <a:gd name="T17" fmla="*/ 32 h 32"/>
                <a:gd name="T18" fmla="*/ 0 w 777"/>
                <a:gd name="T19" fmla="*/ 2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2">
                  <a:moveTo>
                    <a:pt x="0" y="0"/>
                  </a:moveTo>
                  <a:lnTo>
                    <a:pt x="777" y="0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2"/>
                  </a:lnTo>
                  <a:lnTo>
                    <a:pt x="0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4" name="Freeform 325">
              <a:extLst>
                <a:ext uri="{FF2B5EF4-FFF2-40B4-BE49-F238E27FC236}">
                  <a16:creationId xmlns:a16="http://schemas.microsoft.com/office/drawing/2014/main" id="{9943234F-880A-FF4E-945D-E569BBED26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7"/>
              <a:ext cx="777" cy="30"/>
            </a:xfrm>
            <a:custGeom>
              <a:avLst/>
              <a:gdLst>
                <a:gd name="T0" fmla="*/ 0 w 777"/>
                <a:gd name="T1" fmla="*/ 0 h 30"/>
                <a:gd name="T2" fmla="*/ 777 w 777"/>
                <a:gd name="T3" fmla="*/ 0 h 30"/>
                <a:gd name="T4" fmla="*/ 777 w 777"/>
                <a:gd name="T5" fmla="*/ 30 h 30"/>
                <a:gd name="T6" fmla="*/ 0 w 777"/>
                <a:gd name="T7" fmla="*/ 30 h 30"/>
                <a:gd name="T8" fmla="*/ 0 w 777"/>
                <a:gd name="T9" fmla="*/ 0 h 30"/>
                <a:gd name="T10" fmla="*/ 0 w 777"/>
                <a:gd name="T11" fmla="*/ 2 h 30"/>
                <a:gd name="T12" fmla="*/ 777 w 777"/>
                <a:gd name="T13" fmla="*/ 2 h 30"/>
                <a:gd name="T14" fmla="*/ 777 w 777"/>
                <a:gd name="T15" fmla="*/ 30 h 30"/>
                <a:gd name="T16" fmla="*/ 0 w 777"/>
                <a:gd name="T17" fmla="*/ 30 h 30"/>
                <a:gd name="T18" fmla="*/ 0 w 777"/>
                <a:gd name="T19" fmla="*/ 2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30">
                  <a:moveTo>
                    <a:pt x="0" y="0"/>
                  </a:moveTo>
                  <a:lnTo>
                    <a:pt x="777" y="0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30"/>
                  </a:lnTo>
                  <a:lnTo>
                    <a:pt x="0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5" name="Freeform 326">
              <a:extLst>
                <a:ext uri="{FF2B5EF4-FFF2-40B4-BE49-F238E27FC236}">
                  <a16:creationId xmlns:a16="http://schemas.microsoft.com/office/drawing/2014/main" id="{C16A3829-17D0-6544-BA15-CCB8DAC6E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79"/>
              <a:ext cx="777" cy="28"/>
            </a:xfrm>
            <a:custGeom>
              <a:avLst/>
              <a:gdLst>
                <a:gd name="T0" fmla="*/ 0 w 777"/>
                <a:gd name="T1" fmla="*/ 0 h 28"/>
                <a:gd name="T2" fmla="*/ 777 w 777"/>
                <a:gd name="T3" fmla="*/ 0 h 28"/>
                <a:gd name="T4" fmla="*/ 777 w 777"/>
                <a:gd name="T5" fmla="*/ 28 h 28"/>
                <a:gd name="T6" fmla="*/ 0 w 777"/>
                <a:gd name="T7" fmla="*/ 28 h 28"/>
                <a:gd name="T8" fmla="*/ 0 w 777"/>
                <a:gd name="T9" fmla="*/ 0 h 28"/>
                <a:gd name="T10" fmla="*/ 0 w 777"/>
                <a:gd name="T11" fmla="*/ 2 h 28"/>
                <a:gd name="T12" fmla="*/ 777 w 777"/>
                <a:gd name="T13" fmla="*/ 2 h 28"/>
                <a:gd name="T14" fmla="*/ 777 w 777"/>
                <a:gd name="T15" fmla="*/ 28 h 28"/>
                <a:gd name="T16" fmla="*/ 0 w 777"/>
                <a:gd name="T17" fmla="*/ 28 h 28"/>
                <a:gd name="T18" fmla="*/ 0 w 777"/>
                <a:gd name="T19" fmla="*/ 2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8">
                  <a:moveTo>
                    <a:pt x="0" y="0"/>
                  </a:moveTo>
                  <a:lnTo>
                    <a:pt x="777" y="0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8"/>
                  </a:lnTo>
                  <a:lnTo>
                    <a:pt x="0" y="2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6" name="Freeform 327">
              <a:extLst>
                <a:ext uri="{FF2B5EF4-FFF2-40B4-BE49-F238E27FC236}">
                  <a16:creationId xmlns:a16="http://schemas.microsoft.com/office/drawing/2014/main" id="{1DD76573-8419-3D4E-94EC-51048C2DE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1"/>
              <a:ext cx="777" cy="26"/>
            </a:xfrm>
            <a:custGeom>
              <a:avLst/>
              <a:gdLst>
                <a:gd name="T0" fmla="*/ 0 w 777"/>
                <a:gd name="T1" fmla="*/ 0 h 26"/>
                <a:gd name="T2" fmla="*/ 777 w 777"/>
                <a:gd name="T3" fmla="*/ 0 h 26"/>
                <a:gd name="T4" fmla="*/ 777 w 777"/>
                <a:gd name="T5" fmla="*/ 26 h 26"/>
                <a:gd name="T6" fmla="*/ 0 w 777"/>
                <a:gd name="T7" fmla="*/ 26 h 26"/>
                <a:gd name="T8" fmla="*/ 0 w 777"/>
                <a:gd name="T9" fmla="*/ 0 h 26"/>
                <a:gd name="T10" fmla="*/ 0 w 777"/>
                <a:gd name="T11" fmla="*/ 2 h 26"/>
                <a:gd name="T12" fmla="*/ 777 w 777"/>
                <a:gd name="T13" fmla="*/ 2 h 26"/>
                <a:gd name="T14" fmla="*/ 777 w 777"/>
                <a:gd name="T15" fmla="*/ 26 h 26"/>
                <a:gd name="T16" fmla="*/ 0 w 777"/>
                <a:gd name="T17" fmla="*/ 26 h 26"/>
                <a:gd name="T18" fmla="*/ 0 w 777"/>
                <a:gd name="T19" fmla="*/ 2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6">
                  <a:moveTo>
                    <a:pt x="0" y="0"/>
                  </a:moveTo>
                  <a:lnTo>
                    <a:pt x="777" y="0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6"/>
                  </a:lnTo>
                  <a:lnTo>
                    <a:pt x="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7" name="Freeform 328">
              <a:extLst>
                <a:ext uri="{FF2B5EF4-FFF2-40B4-BE49-F238E27FC236}">
                  <a16:creationId xmlns:a16="http://schemas.microsoft.com/office/drawing/2014/main" id="{80DEE471-387D-7549-8608-0CE776C962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3"/>
              <a:ext cx="777" cy="24"/>
            </a:xfrm>
            <a:custGeom>
              <a:avLst/>
              <a:gdLst>
                <a:gd name="T0" fmla="*/ 0 w 777"/>
                <a:gd name="T1" fmla="*/ 0 h 24"/>
                <a:gd name="T2" fmla="*/ 777 w 777"/>
                <a:gd name="T3" fmla="*/ 0 h 24"/>
                <a:gd name="T4" fmla="*/ 777 w 777"/>
                <a:gd name="T5" fmla="*/ 24 h 24"/>
                <a:gd name="T6" fmla="*/ 0 w 777"/>
                <a:gd name="T7" fmla="*/ 24 h 24"/>
                <a:gd name="T8" fmla="*/ 0 w 777"/>
                <a:gd name="T9" fmla="*/ 0 h 24"/>
                <a:gd name="T10" fmla="*/ 0 w 777"/>
                <a:gd name="T11" fmla="*/ 3 h 24"/>
                <a:gd name="T12" fmla="*/ 777 w 777"/>
                <a:gd name="T13" fmla="*/ 3 h 24"/>
                <a:gd name="T14" fmla="*/ 777 w 777"/>
                <a:gd name="T15" fmla="*/ 24 h 24"/>
                <a:gd name="T16" fmla="*/ 0 w 777"/>
                <a:gd name="T17" fmla="*/ 24 h 24"/>
                <a:gd name="T18" fmla="*/ 0 w 777"/>
                <a:gd name="T19" fmla="*/ 3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4">
                  <a:moveTo>
                    <a:pt x="0" y="0"/>
                  </a:moveTo>
                  <a:lnTo>
                    <a:pt x="777" y="0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24"/>
                  </a:lnTo>
                  <a:lnTo>
                    <a:pt x="0" y="2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8" name="Freeform 329">
              <a:extLst>
                <a:ext uri="{FF2B5EF4-FFF2-40B4-BE49-F238E27FC236}">
                  <a16:creationId xmlns:a16="http://schemas.microsoft.com/office/drawing/2014/main" id="{FF9266AA-8B23-8F40-ABA8-C2AEF45C56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6"/>
              <a:ext cx="777" cy="21"/>
            </a:xfrm>
            <a:custGeom>
              <a:avLst/>
              <a:gdLst>
                <a:gd name="T0" fmla="*/ 0 w 777"/>
                <a:gd name="T1" fmla="*/ 0 h 21"/>
                <a:gd name="T2" fmla="*/ 777 w 777"/>
                <a:gd name="T3" fmla="*/ 0 h 21"/>
                <a:gd name="T4" fmla="*/ 777 w 777"/>
                <a:gd name="T5" fmla="*/ 21 h 21"/>
                <a:gd name="T6" fmla="*/ 0 w 777"/>
                <a:gd name="T7" fmla="*/ 21 h 21"/>
                <a:gd name="T8" fmla="*/ 0 w 777"/>
                <a:gd name="T9" fmla="*/ 0 h 21"/>
                <a:gd name="T10" fmla="*/ 0 w 777"/>
                <a:gd name="T11" fmla="*/ 2 h 21"/>
                <a:gd name="T12" fmla="*/ 777 w 777"/>
                <a:gd name="T13" fmla="*/ 2 h 21"/>
                <a:gd name="T14" fmla="*/ 777 w 777"/>
                <a:gd name="T15" fmla="*/ 21 h 21"/>
                <a:gd name="T16" fmla="*/ 0 w 777"/>
                <a:gd name="T17" fmla="*/ 21 h 21"/>
                <a:gd name="T18" fmla="*/ 0 w 777"/>
                <a:gd name="T19" fmla="*/ 2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1">
                  <a:moveTo>
                    <a:pt x="0" y="0"/>
                  </a:moveTo>
                  <a:lnTo>
                    <a:pt x="777" y="0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21"/>
                  </a:lnTo>
                  <a:lnTo>
                    <a:pt x="0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099" name="Freeform 330">
              <a:extLst>
                <a:ext uri="{FF2B5EF4-FFF2-40B4-BE49-F238E27FC236}">
                  <a16:creationId xmlns:a16="http://schemas.microsoft.com/office/drawing/2014/main" id="{7DD986AB-4604-D343-A198-3004FA172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88"/>
              <a:ext cx="777" cy="19"/>
            </a:xfrm>
            <a:custGeom>
              <a:avLst/>
              <a:gdLst>
                <a:gd name="T0" fmla="*/ 0 w 777"/>
                <a:gd name="T1" fmla="*/ 0 h 19"/>
                <a:gd name="T2" fmla="*/ 777 w 777"/>
                <a:gd name="T3" fmla="*/ 0 h 19"/>
                <a:gd name="T4" fmla="*/ 777 w 777"/>
                <a:gd name="T5" fmla="*/ 19 h 19"/>
                <a:gd name="T6" fmla="*/ 0 w 777"/>
                <a:gd name="T7" fmla="*/ 19 h 19"/>
                <a:gd name="T8" fmla="*/ 0 w 777"/>
                <a:gd name="T9" fmla="*/ 0 h 19"/>
                <a:gd name="T10" fmla="*/ 0 w 777"/>
                <a:gd name="T11" fmla="*/ 2 h 19"/>
                <a:gd name="T12" fmla="*/ 777 w 777"/>
                <a:gd name="T13" fmla="*/ 2 h 19"/>
                <a:gd name="T14" fmla="*/ 777 w 777"/>
                <a:gd name="T15" fmla="*/ 19 h 19"/>
                <a:gd name="T16" fmla="*/ 0 w 777"/>
                <a:gd name="T17" fmla="*/ 19 h 19"/>
                <a:gd name="T18" fmla="*/ 0 w 777"/>
                <a:gd name="T19" fmla="*/ 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9">
                  <a:moveTo>
                    <a:pt x="0" y="0"/>
                  </a:moveTo>
                  <a:lnTo>
                    <a:pt x="777" y="0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9"/>
                  </a:lnTo>
                  <a:lnTo>
                    <a:pt x="0" y="1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0" name="Freeform 331">
              <a:extLst>
                <a:ext uri="{FF2B5EF4-FFF2-40B4-BE49-F238E27FC236}">
                  <a16:creationId xmlns:a16="http://schemas.microsoft.com/office/drawing/2014/main" id="{C5389A52-4A7E-7546-9A32-592D92D2A6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0"/>
              <a:ext cx="777" cy="17"/>
            </a:xfrm>
            <a:custGeom>
              <a:avLst/>
              <a:gdLst>
                <a:gd name="T0" fmla="*/ 0 w 777"/>
                <a:gd name="T1" fmla="*/ 0 h 17"/>
                <a:gd name="T2" fmla="*/ 777 w 777"/>
                <a:gd name="T3" fmla="*/ 0 h 17"/>
                <a:gd name="T4" fmla="*/ 777 w 777"/>
                <a:gd name="T5" fmla="*/ 17 h 17"/>
                <a:gd name="T6" fmla="*/ 0 w 777"/>
                <a:gd name="T7" fmla="*/ 17 h 17"/>
                <a:gd name="T8" fmla="*/ 0 w 777"/>
                <a:gd name="T9" fmla="*/ 0 h 17"/>
                <a:gd name="T10" fmla="*/ 0 w 777"/>
                <a:gd name="T11" fmla="*/ 2 h 17"/>
                <a:gd name="T12" fmla="*/ 777 w 777"/>
                <a:gd name="T13" fmla="*/ 2 h 17"/>
                <a:gd name="T14" fmla="*/ 777 w 777"/>
                <a:gd name="T15" fmla="*/ 17 h 17"/>
                <a:gd name="T16" fmla="*/ 0 w 777"/>
                <a:gd name="T17" fmla="*/ 17 h 17"/>
                <a:gd name="T18" fmla="*/ 0 w 777"/>
                <a:gd name="T19" fmla="*/ 2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7">
                  <a:moveTo>
                    <a:pt x="0" y="0"/>
                  </a:moveTo>
                  <a:lnTo>
                    <a:pt x="777" y="0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7"/>
                  </a:lnTo>
                  <a:lnTo>
                    <a:pt x="0" y="1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1" name="Freeform 332">
              <a:extLst>
                <a:ext uri="{FF2B5EF4-FFF2-40B4-BE49-F238E27FC236}">
                  <a16:creationId xmlns:a16="http://schemas.microsoft.com/office/drawing/2014/main" id="{DFBD35F2-F3CB-9F4B-8F0D-DEAEA32A6A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2"/>
              <a:ext cx="777" cy="15"/>
            </a:xfrm>
            <a:custGeom>
              <a:avLst/>
              <a:gdLst>
                <a:gd name="T0" fmla="*/ 0 w 777"/>
                <a:gd name="T1" fmla="*/ 0 h 15"/>
                <a:gd name="T2" fmla="*/ 777 w 777"/>
                <a:gd name="T3" fmla="*/ 0 h 15"/>
                <a:gd name="T4" fmla="*/ 777 w 777"/>
                <a:gd name="T5" fmla="*/ 15 h 15"/>
                <a:gd name="T6" fmla="*/ 0 w 777"/>
                <a:gd name="T7" fmla="*/ 15 h 15"/>
                <a:gd name="T8" fmla="*/ 0 w 777"/>
                <a:gd name="T9" fmla="*/ 0 h 15"/>
                <a:gd name="T10" fmla="*/ 0 w 777"/>
                <a:gd name="T11" fmla="*/ 2 h 15"/>
                <a:gd name="T12" fmla="*/ 777 w 777"/>
                <a:gd name="T13" fmla="*/ 2 h 15"/>
                <a:gd name="T14" fmla="*/ 777 w 777"/>
                <a:gd name="T15" fmla="*/ 15 h 15"/>
                <a:gd name="T16" fmla="*/ 0 w 777"/>
                <a:gd name="T17" fmla="*/ 15 h 15"/>
                <a:gd name="T18" fmla="*/ 0 w 777"/>
                <a:gd name="T19" fmla="*/ 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5">
                  <a:moveTo>
                    <a:pt x="0" y="0"/>
                  </a:moveTo>
                  <a:lnTo>
                    <a:pt x="777" y="0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5"/>
                  </a:lnTo>
                  <a:lnTo>
                    <a:pt x="0" y="1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2" name="Freeform 333">
              <a:extLst>
                <a:ext uri="{FF2B5EF4-FFF2-40B4-BE49-F238E27FC236}">
                  <a16:creationId xmlns:a16="http://schemas.microsoft.com/office/drawing/2014/main" id="{2E353606-F90C-9D4D-8C1D-68E8F57D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4"/>
              <a:ext cx="777" cy="13"/>
            </a:xfrm>
            <a:custGeom>
              <a:avLst/>
              <a:gdLst>
                <a:gd name="T0" fmla="*/ 0 w 777"/>
                <a:gd name="T1" fmla="*/ 0 h 13"/>
                <a:gd name="T2" fmla="*/ 777 w 777"/>
                <a:gd name="T3" fmla="*/ 0 h 13"/>
                <a:gd name="T4" fmla="*/ 777 w 777"/>
                <a:gd name="T5" fmla="*/ 13 h 13"/>
                <a:gd name="T6" fmla="*/ 0 w 777"/>
                <a:gd name="T7" fmla="*/ 13 h 13"/>
                <a:gd name="T8" fmla="*/ 0 w 777"/>
                <a:gd name="T9" fmla="*/ 0 h 13"/>
                <a:gd name="T10" fmla="*/ 0 w 777"/>
                <a:gd name="T11" fmla="*/ 2 h 13"/>
                <a:gd name="T12" fmla="*/ 777 w 777"/>
                <a:gd name="T13" fmla="*/ 2 h 13"/>
                <a:gd name="T14" fmla="*/ 777 w 777"/>
                <a:gd name="T15" fmla="*/ 13 h 13"/>
                <a:gd name="T16" fmla="*/ 0 w 777"/>
                <a:gd name="T17" fmla="*/ 13 h 13"/>
                <a:gd name="T18" fmla="*/ 0 w 777"/>
                <a:gd name="T19" fmla="*/ 2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3">
                  <a:moveTo>
                    <a:pt x="0" y="0"/>
                  </a:moveTo>
                  <a:lnTo>
                    <a:pt x="777" y="0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3"/>
                  </a:lnTo>
                  <a:lnTo>
                    <a:pt x="0" y="1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3" name="Freeform 334">
              <a:extLst>
                <a:ext uri="{FF2B5EF4-FFF2-40B4-BE49-F238E27FC236}">
                  <a16:creationId xmlns:a16="http://schemas.microsoft.com/office/drawing/2014/main" id="{DCEA9789-DB3A-8D4E-9A55-E51E8B86F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6"/>
              <a:ext cx="777" cy="11"/>
            </a:xfrm>
            <a:custGeom>
              <a:avLst/>
              <a:gdLst>
                <a:gd name="T0" fmla="*/ 0 w 777"/>
                <a:gd name="T1" fmla="*/ 0 h 11"/>
                <a:gd name="T2" fmla="*/ 777 w 777"/>
                <a:gd name="T3" fmla="*/ 0 h 11"/>
                <a:gd name="T4" fmla="*/ 777 w 777"/>
                <a:gd name="T5" fmla="*/ 11 h 11"/>
                <a:gd name="T6" fmla="*/ 0 w 777"/>
                <a:gd name="T7" fmla="*/ 11 h 11"/>
                <a:gd name="T8" fmla="*/ 0 w 777"/>
                <a:gd name="T9" fmla="*/ 0 h 11"/>
                <a:gd name="T10" fmla="*/ 0 w 777"/>
                <a:gd name="T11" fmla="*/ 2 h 11"/>
                <a:gd name="T12" fmla="*/ 777 w 777"/>
                <a:gd name="T13" fmla="*/ 2 h 11"/>
                <a:gd name="T14" fmla="*/ 777 w 777"/>
                <a:gd name="T15" fmla="*/ 11 h 11"/>
                <a:gd name="T16" fmla="*/ 0 w 777"/>
                <a:gd name="T17" fmla="*/ 11 h 11"/>
                <a:gd name="T18" fmla="*/ 0 w 777"/>
                <a:gd name="T19" fmla="*/ 2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11">
                  <a:moveTo>
                    <a:pt x="0" y="0"/>
                  </a:moveTo>
                  <a:lnTo>
                    <a:pt x="777" y="0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11"/>
                  </a:lnTo>
                  <a:lnTo>
                    <a:pt x="0" y="1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4" name="Freeform 335">
              <a:extLst>
                <a:ext uri="{FF2B5EF4-FFF2-40B4-BE49-F238E27FC236}">
                  <a16:creationId xmlns:a16="http://schemas.microsoft.com/office/drawing/2014/main" id="{981FA838-CECA-F646-8070-DE77A650F1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598"/>
              <a:ext cx="777" cy="9"/>
            </a:xfrm>
            <a:custGeom>
              <a:avLst/>
              <a:gdLst>
                <a:gd name="T0" fmla="*/ 0 w 777"/>
                <a:gd name="T1" fmla="*/ 0 h 9"/>
                <a:gd name="T2" fmla="*/ 777 w 777"/>
                <a:gd name="T3" fmla="*/ 0 h 9"/>
                <a:gd name="T4" fmla="*/ 777 w 777"/>
                <a:gd name="T5" fmla="*/ 9 h 9"/>
                <a:gd name="T6" fmla="*/ 0 w 777"/>
                <a:gd name="T7" fmla="*/ 9 h 9"/>
                <a:gd name="T8" fmla="*/ 0 w 777"/>
                <a:gd name="T9" fmla="*/ 0 h 9"/>
                <a:gd name="T10" fmla="*/ 0 w 777"/>
                <a:gd name="T11" fmla="*/ 2 h 9"/>
                <a:gd name="T12" fmla="*/ 777 w 777"/>
                <a:gd name="T13" fmla="*/ 2 h 9"/>
                <a:gd name="T14" fmla="*/ 777 w 777"/>
                <a:gd name="T15" fmla="*/ 9 h 9"/>
                <a:gd name="T16" fmla="*/ 0 w 777"/>
                <a:gd name="T17" fmla="*/ 9 h 9"/>
                <a:gd name="T18" fmla="*/ 0 w 777"/>
                <a:gd name="T19" fmla="*/ 2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9">
                  <a:moveTo>
                    <a:pt x="0" y="0"/>
                  </a:moveTo>
                  <a:lnTo>
                    <a:pt x="777" y="0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9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5" name="Freeform 336">
              <a:extLst>
                <a:ext uri="{FF2B5EF4-FFF2-40B4-BE49-F238E27FC236}">
                  <a16:creationId xmlns:a16="http://schemas.microsoft.com/office/drawing/2014/main" id="{B7A627C2-219C-5E45-972A-0E78C5D44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0"/>
              <a:ext cx="777" cy="7"/>
            </a:xfrm>
            <a:custGeom>
              <a:avLst/>
              <a:gdLst>
                <a:gd name="T0" fmla="*/ 0 w 777"/>
                <a:gd name="T1" fmla="*/ 0 h 7"/>
                <a:gd name="T2" fmla="*/ 777 w 777"/>
                <a:gd name="T3" fmla="*/ 0 h 7"/>
                <a:gd name="T4" fmla="*/ 777 w 777"/>
                <a:gd name="T5" fmla="*/ 7 h 7"/>
                <a:gd name="T6" fmla="*/ 0 w 777"/>
                <a:gd name="T7" fmla="*/ 7 h 7"/>
                <a:gd name="T8" fmla="*/ 0 w 777"/>
                <a:gd name="T9" fmla="*/ 0 h 7"/>
                <a:gd name="T10" fmla="*/ 0 w 777"/>
                <a:gd name="T11" fmla="*/ 2 h 7"/>
                <a:gd name="T12" fmla="*/ 777 w 777"/>
                <a:gd name="T13" fmla="*/ 2 h 7"/>
                <a:gd name="T14" fmla="*/ 777 w 777"/>
                <a:gd name="T15" fmla="*/ 7 h 7"/>
                <a:gd name="T16" fmla="*/ 0 w 777"/>
                <a:gd name="T17" fmla="*/ 7 h 7"/>
                <a:gd name="T18" fmla="*/ 0 w 777"/>
                <a:gd name="T19" fmla="*/ 2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7">
                  <a:moveTo>
                    <a:pt x="0" y="0"/>
                  </a:moveTo>
                  <a:lnTo>
                    <a:pt x="777" y="0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777" y="7"/>
                  </a:lnTo>
                  <a:lnTo>
                    <a:pt x="0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6" name="Freeform 337">
              <a:extLst>
                <a:ext uri="{FF2B5EF4-FFF2-40B4-BE49-F238E27FC236}">
                  <a16:creationId xmlns:a16="http://schemas.microsoft.com/office/drawing/2014/main" id="{6E77A7D8-C194-E74F-9323-AACBADCB9D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2"/>
              <a:ext cx="777" cy="5"/>
            </a:xfrm>
            <a:custGeom>
              <a:avLst/>
              <a:gdLst>
                <a:gd name="T0" fmla="*/ 0 w 777"/>
                <a:gd name="T1" fmla="*/ 0 h 5"/>
                <a:gd name="T2" fmla="*/ 777 w 777"/>
                <a:gd name="T3" fmla="*/ 0 h 5"/>
                <a:gd name="T4" fmla="*/ 777 w 777"/>
                <a:gd name="T5" fmla="*/ 5 h 5"/>
                <a:gd name="T6" fmla="*/ 0 w 777"/>
                <a:gd name="T7" fmla="*/ 5 h 5"/>
                <a:gd name="T8" fmla="*/ 0 w 777"/>
                <a:gd name="T9" fmla="*/ 0 h 5"/>
                <a:gd name="T10" fmla="*/ 0 w 777"/>
                <a:gd name="T11" fmla="*/ 3 h 5"/>
                <a:gd name="T12" fmla="*/ 777 w 777"/>
                <a:gd name="T13" fmla="*/ 3 h 5"/>
                <a:gd name="T14" fmla="*/ 777 w 777"/>
                <a:gd name="T15" fmla="*/ 5 h 5"/>
                <a:gd name="T16" fmla="*/ 0 w 777"/>
                <a:gd name="T17" fmla="*/ 5 h 5"/>
                <a:gd name="T18" fmla="*/ 0 w 777"/>
                <a:gd name="T19" fmla="*/ 3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5">
                  <a:moveTo>
                    <a:pt x="0" y="0"/>
                  </a:moveTo>
                  <a:lnTo>
                    <a:pt x="777" y="0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0" y="3"/>
                  </a:moveTo>
                  <a:lnTo>
                    <a:pt x="777" y="3"/>
                  </a:lnTo>
                  <a:lnTo>
                    <a:pt x="777" y="5"/>
                  </a:lnTo>
                  <a:lnTo>
                    <a:pt x="0" y="5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7" name="Freeform 338">
              <a:extLst>
                <a:ext uri="{FF2B5EF4-FFF2-40B4-BE49-F238E27FC236}">
                  <a16:creationId xmlns:a16="http://schemas.microsoft.com/office/drawing/2014/main" id="{8F07188B-E54C-574D-AD9D-092F282E2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0" y="2605"/>
              <a:ext cx="777" cy="2"/>
            </a:xfrm>
            <a:custGeom>
              <a:avLst/>
              <a:gdLst>
                <a:gd name="T0" fmla="*/ 0 w 777"/>
                <a:gd name="T1" fmla="*/ 0 h 2"/>
                <a:gd name="T2" fmla="*/ 777 w 777"/>
                <a:gd name="T3" fmla="*/ 0 h 2"/>
                <a:gd name="T4" fmla="*/ 777 w 777"/>
                <a:gd name="T5" fmla="*/ 2 h 2"/>
                <a:gd name="T6" fmla="*/ 0 w 777"/>
                <a:gd name="T7" fmla="*/ 2 h 2"/>
                <a:gd name="T8" fmla="*/ 0 w 777"/>
                <a:gd name="T9" fmla="*/ 0 h 2"/>
                <a:gd name="T10" fmla="*/ 0 w 777"/>
                <a:gd name="T11" fmla="*/ 2 h 2"/>
                <a:gd name="T12" fmla="*/ 777 w 777"/>
                <a:gd name="T13" fmla="*/ 2 h 2"/>
                <a:gd name="T14" fmla="*/ 777 w 777"/>
                <a:gd name="T15" fmla="*/ 2 h 2"/>
                <a:gd name="T16" fmla="*/ 0 w 777"/>
                <a:gd name="T17" fmla="*/ 2 h 2"/>
                <a:gd name="T18" fmla="*/ 0 w 777"/>
                <a:gd name="T19" fmla="*/ 2 h 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7" h="2">
                  <a:moveTo>
                    <a:pt x="0" y="0"/>
                  </a:moveTo>
                  <a:lnTo>
                    <a:pt x="777" y="0"/>
                  </a:lnTo>
                  <a:lnTo>
                    <a:pt x="777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0" y="2"/>
                  </a:moveTo>
                  <a:lnTo>
                    <a:pt x="777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8" name="Freeform 339">
              <a:extLst>
                <a:ext uri="{FF2B5EF4-FFF2-40B4-BE49-F238E27FC236}">
                  <a16:creationId xmlns:a16="http://schemas.microsoft.com/office/drawing/2014/main" id="{05477873-A3A1-4841-9F28-7435F9FCD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1 w 111"/>
                <a:gd name="T7" fmla="*/ 19 h 19"/>
                <a:gd name="T8" fmla="*/ 0 w 111"/>
                <a:gd name="T9" fmla="*/ 19 h 19"/>
                <a:gd name="T10" fmla="*/ 5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1" y="19"/>
                  </a:lnTo>
                  <a:lnTo>
                    <a:pt x="0" y="19"/>
                  </a:lnTo>
                  <a:lnTo>
                    <a:pt x="5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09" name="Freeform 340">
              <a:extLst>
                <a:ext uri="{FF2B5EF4-FFF2-40B4-BE49-F238E27FC236}">
                  <a16:creationId xmlns:a16="http://schemas.microsoft.com/office/drawing/2014/main" id="{4A109FDB-0A2A-8E46-9FC3-1BF2C64A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9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0" name="Freeform 341">
              <a:extLst>
                <a:ext uri="{FF2B5EF4-FFF2-40B4-BE49-F238E27FC236}">
                  <a16:creationId xmlns:a16="http://schemas.microsoft.com/office/drawing/2014/main" id="{8F2D31DB-D5F3-8749-BA90-1991E7570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2488"/>
              <a:ext cx="111" cy="19"/>
            </a:xfrm>
            <a:custGeom>
              <a:avLst/>
              <a:gdLst>
                <a:gd name="T0" fmla="*/ 10 w 111"/>
                <a:gd name="T1" fmla="*/ 0 h 19"/>
                <a:gd name="T2" fmla="*/ 111 w 111"/>
                <a:gd name="T3" fmla="*/ 0 h 19"/>
                <a:gd name="T4" fmla="*/ 108 w 111"/>
                <a:gd name="T5" fmla="*/ 10 h 19"/>
                <a:gd name="T6" fmla="*/ 103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10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10" y="0"/>
                  </a:moveTo>
                  <a:lnTo>
                    <a:pt x="111" y="0"/>
                  </a:lnTo>
                  <a:lnTo>
                    <a:pt x="108" y="10"/>
                  </a:lnTo>
                  <a:lnTo>
                    <a:pt x="103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1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1" name="Freeform 342">
              <a:extLst>
                <a:ext uri="{FF2B5EF4-FFF2-40B4-BE49-F238E27FC236}">
                  <a16:creationId xmlns:a16="http://schemas.microsoft.com/office/drawing/2014/main" id="{F5FD3A92-3254-F14A-A4EA-37FB053D9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" y="2488"/>
              <a:ext cx="111" cy="19"/>
            </a:xfrm>
            <a:custGeom>
              <a:avLst/>
              <a:gdLst>
                <a:gd name="T0" fmla="*/ 9 w 111"/>
                <a:gd name="T1" fmla="*/ 0 h 19"/>
                <a:gd name="T2" fmla="*/ 111 w 111"/>
                <a:gd name="T3" fmla="*/ 0 h 19"/>
                <a:gd name="T4" fmla="*/ 107 w 111"/>
                <a:gd name="T5" fmla="*/ 10 h 19"/>
                <a:gd name="T6" fmla="*/ 102 w 111"/>
                <a:gd name="T7" fmla="*/ 19 h 19"/>
                <a:gd name="T8" fmla="*/ 0 w 111"/>
                <a:gd name="T9" fmla="*/ 19 h 19"/>
                <a:gd name="T10" fmla="*/ 6 w 111"/>
                <a:gd name="T11" fmla="*/ 10 h 19"/>
                <a:gd name="T12" fmla="*/ 9 w 11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1" h="19">
                  <a:moveTo>
                    <a:pt x="9" y="0"/>
                  </a:moveTo>
                  <a:lnTo>
                    <a:pt x="111" y="0"/>
                  </a:lnTo>
                  <a:lnTo>
                    <a:pt x="107" y="10"/>
                  </a:lnTo>
                  <a:lnTo>
                    <a:pt x="102" y="19"/>
                  </a:lnTo>
                  <a:lnTo>
                    <a:pt x="0" y="19"/>
                  </a:lnTo>
                  <a:lnTo>
                    <a:pt x="6" y="10"/>
                  </a:lnTo>
                  <a:lnTo>
                    <a:pt x="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2" name="Freeform 343">
              <a:extLst>
                <a:ext uri="{FF2B5EF4-FFF2-40B4-BE49-F238E27FC236}">
                  <a16:creationId xmlns:a16="http://schemas.microsoft.com/office/drawing/2014/main" id="{541A8834-B33B-F549-B68D-A8EF37859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" y="2516"/>
              <a:ext cx="96" cy="36"/>
            </a:xfrm>
            <a:custGeom>
              <a:avLst/>
              <a:gdLst>
                <a:gd name="T0" fmla="*/ 19 w 96"/>
                <a:gd name="T1" fmla="*/ 0 h 36"/>
                <a:gd name="T2" fmla="*/ 96 w 96"/>
                <a:gd name="T3" fmla="*/ 0 h 36"/>
                <a:gd name="T4" fmla="*/ 92 w 96"/>
                <a:gd name="T5" fmla="*/ 14 h 36"/>
                <a:gd name="T6" fmla="*/ 86 w 96"/>
                <a:gd name="T7" fmla="*/ 25 h 36"/>
                <a:gd name="T8" fmla="*/ 78 w 96"/>
                <a:gd name="T9" fmla="*/ 36 h 36"/>
                <a:gd name="T10" fmla="*/ 0 w 96"/>
                <a:gd name="T11" fmla="*/ 36 h 36"/>
                <a:gd name="T12" fmla="*/ 9 w 96"/>
                <a:gd name="T13" fmla="*/ 25 h 36"/>
                <a:gd name="T14" fmla="*/ 15 w 96"/>
                <a:gd name="T15" fmla="*/ 14 h 36"/>
                <a:gd name="T16" fmla="*/ 19 w 96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6" h="36">
                  <a:moveTo>
                    <a:pt x="19" y="0"/>
                  </a:moveTo>
                  <a:lnTo>
                    <a:pt x="96" y="0"/>
                  </a:lnTo>
                  <a:lnTo>
                    <a:pt x="92" y="14"/>
                  </a:lnTo>
                  <a:lnTo>
                    <a:pt x="86" y="25"/>
                  </a:lnTo>
                  <a:lnTo>
                    <a:pt x="78" y="36"/>
                  </a:lnTo>
                  <a:lnTo>
                    <a:pt x="0" y="36"/>
                  </a:lnTo>
                  <a:lnTo>
                    <a:pt x="9" y="25"/>
                  </a:lnTo>
                  <a:lnTo>
                    <a:pt x="15" y="14"/>
                  </a:lnTo>
                  <a:lnTo>
                    <a:pt x="19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3" name="Freeform 344">
              <a:extLst>
                <a:ext uri="{FF2B5EF4-FFF2-40B4-BE49-F238E27FC236}">
                  <a16:creationId xmlns:a16="http://schemas.microsoft.com/office/drawing/2014/main" id="{E5030C78-B0D0-854E-B935-953372125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516"/>
              <a:ext cx="185" cy="91"/>
            </a:xfrm>
            <a:custGeom>
              <a:avLst/>
              <a:gdLst>
                <a:gd name="T0" fmla="*/ 68 w 185"/>
                <a:gd name="T1" fmla="*/ 0 h 91"/>
                <a:gd name="T2" fmla="*/ 185 w 185"/>
                <a:gd name="T3" fmla="*/ 0 h 91"/>
                <a:gd name="T4" fmla="*/ 174 w 185"/>
                <a:gd name="T5" fmla="*/ 26 h 91"/>
                <a:gd name="T6" fmla="*/ 158 w 185"/>
                <a:gd name="T7" fmla="*/ 51 h 91"/>
                <a:gd name="T8" fmla="*/ 139 w 185"/>
                <a:gd name="T9" fmla="*/ 72 h 91"/>
                <a:gd name="T10" fmla="*/ 117 w 185"/>
                <a:gd name="T11" fmla="*/ 91 h 91"/>
                <a:gd name="T12" fmla="*/ 0 w 185"/>
                <a:gd name="T13" fmla="*/ 91 h 91"/>
                <a:gd name="T14" fmla="*/ 21 w 185"/>
                <a:gd name="T15" fmla="*/ 72 h 91"/>
                <a:gd name="T16" fmla="*/ 40 w 185"/>
                <a:gd name="T17" fmla="*/ 50 h 91"/>
                <a:gd name="T18" fmla="*/ 56 w 185"/>
                <a:gd name="T19" fmla="*/ 26 h 91"/>
                <a:gd name="T20" fmla="*/ 68 w 185"/>
                <a:gd name="T21" fmla="*/ 0 h 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" h="91">
                  <a:moveTo>
                    <a:pt x="68" y="0"/>
                  </a:moveTo>
                  <a:lnTo>
                    <a:pt x="185" y="0"/>
                  </a:lnTo>
                  <a:lnTo>
                    <a:pt x="174" y="26"/>
                  </a:lnTo>
                  <a:lnTo>
                    <a:pt x="158" y="51"/>
                  </a:lnTo>
                  <a:lnTo>
                    <a:pt x="139" y="72"/>
                  </a:lnTo>
                  <a:lnTo>
                    <a:pt x="117" y="91"/>
                  </a:lnTo>
                  <a:lnTo>
                    <a:pt x="0" y="91"/>
                  </a:lnTo>
                  <a:lnTo>
                    <a:pt x="21" y="72"/>
                  </a:lnTo>
                  <a:lnTo>
                    <a:pt x="40" y="50"/>
                  </a:lnTo>
                  <a:lnTo>
                    <a:pt x="56" y="26"/>
                  </a:lnTo>
                  <a:lnTo>
                    <a:pt x="68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4" name="Freeform 345">
              <a:extLst>
                <a:ext uri="{FF2B5EF4-FFF2-40B4-BE49-F238E27FC236}">
                  <a16:creationId xmlns:a16="http://schemas.microsoft.com/office/drawing/2014/main" id="{03BDB554-EAE6-154E-9A40-05AF54AE4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3" y="2571"/>
              <a:ext cx="113" cy="36"/>
            </a:xfrm>
            <a:custGeom>
              <a:avLst/>
              <a:gdLst>
                <a:gd name="T0" fmla="*/ 40 w 113"/>
                <a:gd name="T1" fmla="*/ 0 h 36"/>
                <a:gd name="T2" fmla="*/ 113 w 113"/>
                <a:gd name="T3" fmla="*/ 0 h 36"/>
                <a:gd name="T4" fmla="*/ 102 w 113"/>
                <a:gd name="T5" fmla="*/ 14 h 36"/>
                <a:gd name="T6" fmla="*/ 90 w 113"/>
                <a:gd name="T7" fmla="*/ 25 h 36"/>
                <a:gd name="T8" fmla="*/ 76 w 113"/>
                <a:gd name="T9" fmla="*/ 36 h 36"/>
                <a:gd name="T10" fmla="*/ 0 w 113"/>
                <a:gd name="T11" fmla="*/ 36 h 36"/>
                <a:gd name="T12" fmla="*/ 16 w 113"/>
                <a:gd name="T13" fmla="*/ 26 h 36"/>
                <a:gd name="T14" fmla="*/ 28 w 113"/>
                <a:gd name="T15" fmla="*/ 14 h 36"/>
                <a:gd name="T16" fmla="*/ 40 w 11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3" h="36">
                  <a:moveTo>
                    <a:pt x="40" y="0"/>
                  </a:moveTo>
                  <a:lnTo>
                    <a:pt x="113" y="0"/>
                  </a:lnTo>
                  <a:lnTo>
                    <a:pt x="102" y="14"/>
                  </a:lnTo>
                  <a:lnTo>
                    <a:pt x="90" y="25"/>
                  </a:lnTo>
                  <a:lnTo>
                    <a:pt x="76" y="36"/>
                  </a:lnTo>
                  <a:lnTo>
                    <a:pt x="0" y="36"/>
                  </a:lnTo>
                  <a:lnTo>
                    <a:pt x="16" y="26"/>
                  </a:lnTo>
                  <a:lnTo>
                    <a:pt x="28" y="14"/>
                  </a:lnTo>
                  <a:lnTo>
                    <a:pt x="4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5" name="Freeform 346">
              <a:extLst>
                <a:ext uri="{FF2B5EF4-FFF2-40B4-BE49-F238E27FC236}">
                  <a16:creationId xmlns:a16="http://schemas.microsoft.com/office/drawing/2014/main" id="{D0D23820-AF93-9D4D-88A5-960A9822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" y="2516"/>
              <a:ext cx="545" cy="91"/>
            </a:xfrm>
            <a:custGeom>
              <a:avLst/>
              <a:gdLst>
                <a:gd name="T0" fmla="*/ 60 w 545"/>
                <a:gd name="T1" fmla="*/ 0 h 91"/>
                <a:gd name="T2" fmla="*/ 545 w 545"/>
                <a:gd name="T3" fmla="*/ 0 h 91"/>
                <a:gd name="T4" fmla="*/ 536 w 545"/>
                <a:gd name="T5" fmla="*/ 21 h 91"/>
                <a:gd name="T6" fmla="*/ 523 w 545"/>
                <a:gd name="T7" fmla="*/ 41 h 91"/>
                <a:gd name="T8" fmla="*/ 508 w 545"/>
                <a:gd name="T9" fmla="*/ 60 h 91"/>
                <a:gd name="T10" fmla="*/ 491 w 545"/>
                <a:gd name="T11" fmla="*/ 76 h 91"/>
                <a:gd name="T12" fmla="*/ 472 w 545"/>
                <a:gd name="T13" fmla="*/ 91 h 91"/>
                <a:gd name="T14" fmla="*/ 382 w 545"/>
                <a:gd name="T15" fmla="*/ 91 h 91"/>
                <a:gd name="T16" fmla="*/ 396 w 545"/>
                <a:gd name="T17" fmla="*/ 78 h 91"/>
                <a:gd name="T18" fmla="*/ 406 w 545"/>
                <a:gd name="T19" fmla="*/ 63 h 91"/>
                <a:gd name="T20" fmla="*/ 341 w 545"/>
                <a:gd name="T21" fmla="*/ 63 h 91"/>
                <a:gd name="T22" fmla="*/ 330 w 545"/>
                <a:gd name="T23" fmla="*/ 78 h 91"/>
                <a:gd name="T24" fmla="*/ 317 w 545"/>
                <a:gd name="T25" fmla="*/ 91 h 91"/>
                <a:gd name="T26" fmla="*/ 138 w 545"/>
                <a:gd name="T27" fmla="*/ 91 h 91"/>
                <a:gd name="T28" fmla="*/ 152 w 545"/>
                <a:gd name="T29" fmla="*/ 78 h 91"/>
                <a:gd name="T30" fmla="*/ 162 w 545"/>
                <a:gd name="T31" fmla="*/ 63 h 91"/>
                <a:gd name="T32" fmla="*/ 96 w 545"/>
                <a:gd name="T33" fmla="*/ 63 h 91"/>
                <a:gd name="T34" fmla="*/ 86 w 545"/>
                <a:gd name="T35" fmla="*/ 78 h 91"/>
                <a:gd name="T36" fmla="*/ 72 w 545"/>
                <a:gd name="T37" fmla="*/ 91 h 91"/>
                <a:gd name="T38" fmla="*/ 0 w 545"/>
                <a:gd name="T39" fmla="*/ 91 h 91"/>
                <a:gd name="T40" fmla="*/ 19 w 545"/>
                <a:gd name="T41" fmla="*/ 71 h 91"/>
                <a:gd name="T42" fmla="*/ 36 w 545"/>
                <a:gd name="T43" fmla="*/ 50 h 91"/>
                <a:gd name="T44" fmla="*/ 49 w 545"/>
                <a:gd name="T45" fmla="*/ 25 h 91"/>
                <a:gd name="T46" fmla="*/ 60 w 545"/>
                <a:gd name="T47" fmla="*/ 0 h 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45" h="91">
                  <a:moveTo>
                    <a:pt x="60" y="0"/>
                  </a:moveTo>
                  <a:lnTo>
                    <a:pt x="545" y="0"/>
                  </a:lnTo>
                  <a:lnTo>
                    <a:pt x="536" y="21"/>
                  </a:lnTo>
                  <a:lnTo>
                    <a:pt x="523" y="41"/>
                  </a:lnTo>
                  <a:lnTo>
                    <a:pt x="508" y="60"/>
                  </a:lnTo>
                  <a:lnTo>
                    <a:pt x="491" y="76"/>
                  </a:lnTo>
                  <a:lnTo>
                    <a:pt x="472" y="91"/>
                  </a:lnTo>
                  <a:lnTo>
                    <a:pt x="382" y="91"/>
                  </a:lnTo>
                  <a:lnTo>
                    <a:pt x="396" y="78"/>
                  </a:lnTo>
                  <a:lnTo>
                    <a:pt x="406" y="63"/>
                  </a:lnTo>
                  <a:lnTo>
                    <a:pt x="341" y="63"/>
                  </a:lnTo>
                  <a:lnTo>
                    <a:pt x="330" y="78"/>
                  </a:lnTo>
                  <a:lnTo>
                    <a:pt x="317" y="91"/>
                  </a:lnTo>
                  <a:lnTo>
                    <a:pt x="138" y="91"/>
                  </a:lnTo>
                  <a:lnTo>
                    <a:pt x="152" y="78"/>
                  </a:lnTo>
                  <a:lnTo>
                    <a:pt x="162" y="63"/>
                  </a:lnTo>
                  <a:lnTo>
                    <a:pt x="96" y="63"/>
                  </a:lnTo>
                  <a:lnTo>
                    <a:pt x="86" y="78"/>
                  </a:lnTo>
                  <a:lnTo>
                    <a:pt x="72" y="91"/>
                  </a:lnTo>
                  <a:lnTo>
                    <a:pt x="0" y="91"/>
                  </a:lnTo>
                  <a:lnTo>
                    <a:pt x="19" y="71"/>
                  </a:lnTo>
                  <a:lnTo>
                    <a:pt x="36" y="50"/>
                  </a:lnTo>
                  <a:lnTo>
                    <a:pt x="49" y="25"/>
                  </a:lnTo>
                  <a:lnTo>
                    <a:pt x="60" y="0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6" name="Rectangle 347">
              <a:extLst>
                <a:ext uri="{FF2B5EF4-FFF2-40B4-BE49-F238E27FC236}">
                  <a16:creationId xmlns:a16="http://schemas.microsoft.com/office/drawing/2014/main" id="{6CEBD959-A2A3-F24A-9260-07FD705E5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7" y="2686"/>
              <a:ext cx="38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Keyboard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33117" name="Freeform 348">
              <a:extLst>
                <a:ext uri="{FF2B5EF4-FFF2-40B4-BE49-F238E27FC236}">
                  <a16:creationId xmlns:a16="http://schemas.microsoft.com/office/drawing/2014/main" id="{A97781B0-32F6-8A49-91BA-FAC72D197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" y="2484"/>
              <a:ext cx="861" cy="316"/>
            </a:xfrm>
            <a:custGeom>
              <a:avLst/>
              <a:gdLst>
                <a:gd name="T0" fmla="*/ 18 w 861"/>
                <a:gd name="T1" fmla="*/ 27 h 316"/>
                <a:gd name="T2" fmla="*/ 59 w 861"/>
                <a:gd name="T3" fmla="*/ 30 h 316"/>
                <a:gd name="T4" fmla="*/ 103 w 861"/>
                <a:gd name="T5" fmla="*/ 29 h 316"/>
                <a:gd name="T6" fmla="*/ 148 w 861"/>
                <a:gd name="T7" fmla="*/ 23 h 316"/>
                <a:gd name="T8" fmla="*/ 194 w 861"/>
                <a:gd name="T9" fmla="*/ 16 h 316"/>
                <a:gd name="T10" fmla="*/ 241 w 861"/>
                <a:gd name="T11" fmla="*/ 10 h 316"/>
                <a:gd name="T12" fmla="*/ 287 w 861"/>
                <a:gd name="T13" fmla="*/ 3 h 316"/>
                <a:gd name="T14" fmla="*/ 331 w 861"/>
                <a:gd name="T15" fmla="*/ 0 h 316"/>
                <a:gd name="T16" fmla="*/ 371 w 861"/>
                <a:gd name="T17" fmla="*/ 1 h 316"/>
                <a:gd name="T18" fmla="*/ 410 w 861"/>
                <a:gd name="T19" fmla="*/ 9 h 316"/>
                <a:gd name="T20" fmla="*/ 455 w 861"/>
                <a:gd name="T21" fmla="*/ 30 h 316"/>
                <a:gd name="T22" fmla="*/ 474 w 861"/>
                <a:gd name="T23" fmla="*/ 47 h 316"/>
                <a:gd name="T24" fmla="*/ 490 w 861"/>
                <a:gd name="T25" fmla="*/ 67 h 316"/>
                <a:gd name="T26" fmla="*/ 504 w 861"/>
                <a:gd name="T27" fmla="*/ 89 h 316"/>
                <a:gd name="T28" fmla="*/ 514 w 861"/>
                <a:gd name="T29" fmla="*/ 114 h 316"/>
                <a:gd name="T30" fmla="*/ 521 w 861"/>
                <a:gd name="T31" fmla="*/ 140 h 316"/>
                <a:gd name="T32" fmla="*/ 524 w 861"/>
                <a:gd name="T33" fmla="*/ 166 h 316"/>
                <a:gd name="T34" fmla="*/ 522 w 861"/>
                <a:gd name="T35" fmla="*/ 192 h 316"/>
                <a:gd name="T36" fmla="*/ 516 w 861"/>
                <a:gd name="T37" fmla="*/ 218 h 316"/>
                <a:gd name="T38" fmla="*/ 507 w 861"/>
                <a:gd name="T39" fmla="*/ 241 h 316"/>
                <a:gd name="T40" fmla="*/ 486 w 861"/>
                <a:gd name="T41" fmla="*/ 271 h 316"/>
                <a:gd name="T42" fmla="*/ 472 w 861"/>
                <a:gd name="T43" fmla="*/ 283 h 316"/>
                <a:gd name="T44" fmla="*/ 455 w 861"/>
                <a:gd name="T45" fmla="*/ 295 h 316"/>
                <a:gd name="T46" fmla="*/ 437 w 861"/>
                <a:gd name="T47" fmla="*/ 303 h 316"/>
                <a:gd name="T48" fmla="*/ 419 w 861"/>
                <a:gd name="T49" fmla="*/ 310 h 316"/>
                <a:gd name="T50" fmla="*/ 403 w 861"/>
                <a:gd name="T51" fmla="*/ 314 h 316"/>
                <a:gd name="T52" fmla="*/ 386 w 861"/>
                <a:gd name="T53" fmla="*/ 316 h 316"/>
                <a:gd name="T54" fmla="*/ 371 w 861"/>
                <a:gd name="T55" fmla="*/ 314 h 316"/>
                <a:gd name="T56" fmla="*/ 359 w 861"/>
                <a:gd name="T57" fmla="*/ 309 h 316"/>
                <a:gd name="T58" fmla="*/ 346 w 861"/>
                <a:gd name="T59" fmla="*/ 297 h 316"/>
                <a:gd name="T60" fmla="*/ 342 w 861"/>
                <a:gd name="T61" fmla="*/ 287 h 316"/>
                <a:gd name="T62" fmla="*/ 339 w 861"/>
                <a:gd name="T63" fmla="*/ 275 h 316"/>
                <a:gd name="T64" fmla="*/ 337 w 861"/>
                <a:gd name="T65" fmla="*/ 262 h 316"/>
                <a:gd name="T66" fmla="*/ 338 w 861"/>
                <a:gd name="T67" fmla="*/ 248 h 316"/>
                <a:gd name="T68" fmla="*/ 340 w 861"/>
                <a:gd name="T69" fmla="*/ 235 h 316"/>
                <a:gd name="T70" fmla="*/ 343 w 861"/>
                <a:gd name="T71" fmla="*/ 220 h 316"/>
                <a:gd name="T72" fmla="*/ 347 w 861"/>
                <a:gd name="T73" fmla="*/ 206 h 316"/>
                <a:gd name="T74" fmla="*/ 354 w 861"/>
                <a:gd name="T75" fmla="*/ 192 h 316"/>
                <a:gd name="T76" fmla="*/ 375 w 861"/>
                <a:gd name="T77" fmla="*/ 161 h 316"/>
                <a:gd name="T78" fmla="*/ 414 w 861"/>
                <a:gd name="T79" fmla="*/ 134 h 316"/>
                <a:gd name="T80" fmla="*/ 463 w 861"/>
                <a:gd name="T81" fmla="*/ 120 h 316"/>
                <a:gd name="T82" fmla="*/ 517 w 861"/>
                <a:gd name="T83" fmla="*/ 115 h 316"/>
                <a:gd name="T84" fmla="*/ 577 w 861"/>
                <a:gd name="T85" fmla="*/ 118 h 316"/>
                <a:gd name="T86" fmla="*/ 638 w 861"/>
                <a:gd name="T87" fmla="*/ 124 h 316"/>
                <a:gd name="T88" fmla="*/ 697 w 861"/>
                <a:gd name="T89" fmla="*/ 129 h 316"/>
                <a:gd name="T90" fmla="*/ 753 w 861"/>
                <a:gd name="T91" fmla="*/ 131 h 316"/>
                <a:gd name="T92" fmla="*/ 804 w 861"/>
                <a:gd name="T93" fmla="*/ 127 h 316"/>
                <a:gd name="T94" fmla="*/ 844 w 861"/>
                <a:gd name="T95" fmla="*/ 112 h 3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1" h="316">
                  <a:moveTo>
                    <a:pt x="0" y="23"/>
                  </a:moveTo>
                  <a:lnTo>
                    <a:pt x="18" y="27"/>
                  </a:lnTo>
                  <a:lnTo>
                    <a:pt x="38" y="30"/>
                  </a:lnTo>
                  <a:lnTo>
                    <a:pt x="59" y="30"/>
                  </a:lnTo>
                  <a:lnTo>
                    <a:pt x="81" y="30"/>
                  </a:lnTo>
                  <a:lnTo>
                    <a:pt x="103" y="29"/>
                  </a:lnTo>
                  <a:lnTo>
                    <a:pt x="125" y="27"/>
                  </a:lnTo>
                  <a:lnTo>
                    <a:pt x="148" y="23"/>
                  </a:lnTo>
                  <a:lnTo>
                    <a:pt x="171" y="20"/>
                  </a:lnTo>
                  <a:lnTo>
                    <a:pt x="194" y="16"/>
                  </a:lnTo>
                  <a:lnTo>
                    <a:pt x="218" y="13"/>
                  </a:lnTo>
                  <a:lnTo>
                    <a:pt x="241" y="10"/>
                  </a:lnTo>
                  <a:lnTo>
                    <a:pt x="264" y="6"/>
                  </a:lnTo>
                  <a:lnTo>
                    <a:pt x="287" y="3"/>
                  </a:lnTo>
                  <a:lnTo>
                    <a:pt x="309" y="1"/>
                  </a:lnTo>
                  <a:lnTo>
                    <a:pt x="331" y="0"/>
                  </a:lnTo>
                  <a:lnTo>
                    <a:pt x="351" y="0"/>
                  </a:lnTo>
                  <a:lnTo>
                    <a:pt x="371" y="1"/>
                  </a:lnTo>
                  <a:lnTo>
                    <a:pt x="391" y="4"/>
                  </a:lnTo>
                  <a:lnTo>
                    <a:pt x="410" y="9"/>
                  </a:lnTo>
                  <a:lnTo>
                    <a:pt x="428" y="15"/>
                  </a:lnTo>
                  <a:lnTo>
                    <a:pt x="455" y="30"/>
                  </a:lnTo>
                  <a:lnTo>
                    <a:pt x="464" y="37"/>
                  </a:lnTo>
                  <a:lnTo>
                    <a:pt x="474" y="47"/>
                  </a:lnTo>
                  <a:lnTo>
                    <a:pt x="482" y="56"/>
                  </a:lnTo>
                  <a:lnTo>
                    <a:pt x="490" y="67"/>
                  </a:lnTo>
                  <a:lnTo>
                    <a:pt x="498" y="77"/>
                  </a:lnTo>
                  <a:lnTo>
                    <a:pt x="504" y="89"/>
                  </a:lnTo>
                  <a:lnTo>
                    <a:pt x="509" y="102"/>
                  </a:lnTo>
                  <a:lnTo>
                    <a:pt x="514" y="114"/>
                  </a:lnTo>
                  <a:lnTo>
                    <a:pt x="517" y="127"/>
                  </a:lnTo>
                  <a:lnTo>
                    <a:pt x="521" y="140"/>
                  </a:lnTo>
                  <a:lnTo>
                    <a:pt x="523" y="153"/>
                  </a:lnTo>
                  <a:lnTo>
                    <a:pt x="524" y="166"/>
                  </a:lnTo>
                  <a:lnTo>
                    <a:pt x="524" y="180"/>
                  </a:lnTo>
                  <a:lnTo>
                    <a:pt x="522" y="192"/>
                  </a:lnTo>
                  <a:lnTo>
                    <a:pt x="520" y="205"/>
                  </a:lnTo>
                  <a:lnTo>
                    <a:pt x="516" y="218"/>
                  </a:lnTo>
                  <a:lnTo>
                    <a:pt x="512" y="229"/>
                  </a:lnTo>
                  <a:lnTo>
                    <a:pt x="507" y="241"/>
                  </a:lnTo>
                  <a:lnTo>
                    <a:pt x="500" y="253"/>
                  </a:lnTo>
                  <a:lnTo>
                    <a:pt x="486" y="271"/>
                  </a:lnTo>
                  <a:lnTo>
                    <a:pt x="479" y="277"/>
                  </a:lnTo>
                  <a:lnTo>
                    <a:pt x="472" y="283"/>
                  </a:lnTo>
                  <a:lnTo>
                    <a:pt x="463" y="289"/>
                  </a:lnTo>
                  <a:lnTo>
                    <a:pt x="455" y="295"/>
                  </a:lnTo>
                  <a:lnTo>
                    <a:pt x="446" y="299"/>
                  </a:lnTo>
                  <a:lnTo>
                    <a:pt x="437" y="303"/>
                  </a:lnTo>
                  <a:lnTo>
                    <a:pt x="429" y="308"/>
                  </a:lnTo>
                  <a:lnTo>
                    <a:pt x="419" y="310"/>
                  </a:lnTo>
                  <a:lnTo>
                    <a:pt x="411" y="313"/>
                  </a:lnTo>
                  <a:lnTo>
                    <a:pt x="403" y="314"/>
                  </a:lnTo>
                  <a:lnTo>
                    <a:pt x="394" y="315"/>
                  </a:lnTo>
                  <a:lnTo>
                    <a:pt x="386" y="316"/>
                  </a:lnTo>
                  <a:lnTo>
                    <a:pt x="379" y="315"/>
                  </a:lnTo>
                  <a:lnTo>
                    <a:pt x="371" y="314"/>
                  </a:lnTo>
                  <a:lnTo>
                    <a:pt x="365" y="312"/>
                  </a:lnTo>
                  <a:lnTo>
                    <a:pt x="359" y="309"/>
                  </a:lnTo>
                  <a:lnTo>
                    <a:pt x="349" y="301"/>
                  </a:lnTo>
                  <a:lnTo>
                    <a:pt x="346" y="297"/>
                  </a:lnTo>
                  <a:lnTo>
                    <a:pt x="344" y="292"/>
                  </a:lnTo>
                  <a:lnTo>
                    <a:pt x="342" y="287"/>
                  </a:lnTo>
                  <a:lnTo>
                    <a:pt x="340" y="281"/>
                  </a:lnTo>
                  <a:lnTo>
                    <a:pt x="339" y="275"/>
                  </a:lnTo>
                  <a:lnTo>
                    <a:pt x="338" y="270"/>
                  </a:lnTo>
                  <a:lnTo>
                    <a:pt x="337" y="262"/>
                  </a:lnTo>
                  <a:lnTo>
                    <a:pt x="337" y="256"/>
                  </a:lnTo>
                  <a:lnTo>
                    <a:pt x="338" y="248"/>
                  </a:lnTo>
                  <a:lnTo>
                    <a:pt x="339" y="242"/>
                  </a:lnTo>
                  <a:lnTo>
                    <a:pt x="340" y="235"/>
                  </a:lnTo>
                  <a:lnTo>
                    <a:pt x="341" y="227"/>
                  </a:lnTo>
                  <a:lnTo>
                    <a:pt x="343" y="220"/>
                  </a:lnTo>
                  <a:lnTo>
                    <a:pt x="345" y="214"/>
                  </a:lnTo>
                  <a:lnTo>
                    <a:pt x="347" y="206"/>
                  </a:lnTo>
                  <a:lnTo>
                    <a:pt x="350" y="200"/>
                  </a:lnTo>
                  <a:lnTo>
                    <a:pt x="354" y="192"/>
                  </a:lnTo>
                  <a:lnTo>
                    <a:pt x="357" y="186"/>
                  </a:lnTo>
                  <a:lnTo>
                    <a:pt x="375" y="161"/>
                  </a:lnTo>
                  <a:lnTo>
                    <a:pt x="393" y="146"/>
                  </a:lnTo>
                  <a:lnTo>
                    <a:pt x="414" y="134"/>
                  </a:lnTo>
                  <a:lnTo>
                    <a:pt x="438" y="126"/>
                  </a:lnTo>
                  <a:lnTo>
                    <a:pt x="463" y="120"/>
                  </a:lnTo>
                  <a:lnTo>
                    <a:pt x="489" y="116"/>
                  </a:lnTo>
                  <a:lnTo>
                    <a:pt x="517" y="115"/>
                  </a:lnTo>
                  <a:lnTo>
                    <a:pt x="547" y="116"/>
                  </a:lnTo>
                  <a:lnTo>
                    <a:pt x="577" y="118"/>
                  </a:lnTo>
                  <a:lnTo>
                    <a:pt x="607" y="121"/>
                  </a:lnTo>
                  <a:lnTo>
                    <a:pt x="638" y="124"/>
                  </a:lnTo>
                  <a:lnTo>
                    <a:pt x="668" y="127"/>
                  </a:lnTo>
                  <a:lnTo>
                    <a:pt x="697" y="129"/>
                  </a:lnTo>
                  <a:lnTo>
                    <a:pt x="726" y="131"/>
                  </a:lnTo>
                  <a:lnTo>
                    <a:pt x="753" y="131"/>
                  </a:lnTo>
                  <a:lnTo>
                    <a:pt x="780" y="130"/>
                  </a:lnTo>
                  <a:lnTo>
                    <a:pt x="804" y="127"/>
                  </a:lnTo>
                  <a:lnTo>
                    <a:pt x="824" y="121"/>
                  </a:lnTo>
                  <a:lnTo>
                    <a:pt x="844" y="112"/>
                  </a:lnTo>
                  <a:lnTo>
                    <a:pt x="861" y="99"/>
                  </a:lnTo>
                </a:path>
              </a:pathLst>
            </a:custGeom>
            <a:noFill/>
            <a:ln w="30163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8" name="Freeform 349">
              <a:extLst>
                <a:ext uri="{FF2B5EF4-FFF2-40B4-BE49-F238E27FC236}">
                  <a16:creationId xmlns:a16="http://schemas.microsoft.com/office/drawing/2014/main" id="{380FB179-7ED8-B641-B2B5-85B7CB7CC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8" y="2474"/>
              <a:ext cx="91" cy="75"/>
            </a:xfrm>
            <a:custGeom>
              <a:avLst/>
              <a:gdLst>
                <a:gd name="T0" fmla="*/ 52 w 91"/>
                <a:gd name="T1" fmla="*/ 75 h 75"/>
                <a:gd name="T2" fmla="*/ 0 w 91"/>
                <a:gd name="T3" fmla="*/ 0 h 75"/>
                <a:gd name="T4" fmla="*/ 91 w 91"/>
                <a:gd name="T5" fmla="*/ 2 h 75"/>
                <a:gd name="T6" fmla="*/ 52 w 91"/>
                <a:gd name="T7" fmla="*/ 75 h 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" h="75">
                  <a:moveTo>
                    <a:pt x="52" y="75"/>
                  </a:moveTo>
                  <a:lnTo>
                    <a:pt x="0" y="0"/>
                  </a:lnTo>
                  <a:lnTo>
                    <a:pt x="91" y="2"/>
                  </a:lnTo>
                  <a:lnTo>
                    <a:pt x="52" y="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panose="020B0604020202020204" pitchFamily="34" charset="0"/>
              </a:endParaRPr>
            </a:p>
          </p:txBody>
        </p:sp>
        <p:sp>
          <p:nvSpPr>
            <p:cNvPr id="33119" name="Rectangle 350">
              <a:extLst>
                <a:ext uri="{FF2B5EF4-FFF2-40B4-BE49-F238E27FC236}">
                  <a16:creationId xmlns:a16="http://schemas.microsoft.com/office/drawing/2014/main" id="{8BF655C9-4A07-F847-9482-586F41B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270"/>
              <a:ext cx="382" cy="1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zh-TW" altLang="en-US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120" name="Rectangle 351">
              <a:extLst>
                <a:ext uri="{FF2B5EF4-FFF2-40B4-BE49-F238E27FC236}">
                  <a16:creationId xmlns:a16="http://schemas.microsoft.com/office/drawing/2014/main" id="{C9FB8697-DE0D-7345-8153-817F2DBE2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279"/>
              <a:ext cx="28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825">
                  <a:solidFill>
                    <a:srgbClr val="000000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Arial" panose="020B0604020202020204" pitchFamily="34" charset="0"/>
                </a:rPr>
                <a:t>Screen</a:t>
              </a:r>
              <a:endParaRPr lang="en-US" altLang="zh-TW" sz="18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00902086-CB43-694E-9218-0FB88E006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2246" y="832064"/>
            <a:ext cx="2628900" cy="160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Memory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 chip is essentially a package that integrates the three chip-parts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RAM16K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Screen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, and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Keyboard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 into a single, contiguous address space.</a:t>
            </a:r>
          </a:p>
          <a:p>
            <a:pPr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This packaging effects the programmer’s view of the memory, as well as the necessary I/O side-effects. </a:t>
            </a:r>
          </a:p>
        </p:txBody>
      </p:sp>
    </p:spTree>
    <p:extLst>
      <p:ext uri="{BB962C8B-B14F-4D97-AF65-F5344CB8AC3E}">
        <p14:creationId xmlns:p14="http://schemas.microsoft.com/office/powerpoint/2010/main" val="320714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6" grpId="0" build="p" autoUpdateAnimBg="0"/>
      <p:bldP spid="363523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2D06CF7-CD91-A747-BF22-25C76BD72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77859" name="Object 3">
            <a:extLst>
              <a:ext uri="{FF2B5EF4-FFF2-40B4-BE49-F238E27FC236}">
                <a16:creationId xmlns:a16="http://schemas.microsoft.com/office/drawing/2014/main" id="{8E43FEFC-4019-404E-8FE9-B1485E665C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8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77859" name="Object 3">
                        <a:extLst>
                          <a:ext uri="{FF2B5EF4-FFF2-40B4-BE49-F238E27FC236}">
                            <a16:creationId xmlns:a16="http://schemas.microsoft.com/office/drawing/2014/main" id="{8E43FEFC-4019-404E-8FE9-B1485E665C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71261371-BA28-094A-AE90-47387F70C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>
              <a:lnSpc>
                <a:spcPct val="85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execute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>
              <a:lnSpc>
                <a:spcPct val="8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The CPU executes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according to the Hack language specification: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values, if they appear in the instruction, are read from (or written to) the respective CPU-resident registers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 value, if there is one in the instruction’s RHS, is read from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inM</a:t>
            </a:r>
          </a:p>
          <a:p>
            <a:pPr>
              <a:lnSpc>
                <a:spcPct val="85000"/>
              </a:lnSpc>
              <a:spcBef>
                <a:spcPct val="55000"/>
              </a:spcBef>
              <a:buSzPct val="80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If the instruction’s LHS includes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M</a:t>
            </a:r>
            <a:r>
              <a:rPr lang="en-US" altLang="zh-TW" sz="1200">
                <a:ea typeface="新細明體" panose="02020500000000000000" pitchFamily="18" charset="-120"/>
              </a:rPr>
              <a:t>, then the ALU output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outM</a:t>
            </a:r>
            <a:r>
              <a:rPr lang="en-US" altLang="zh-TW" sz="1200">
                <a:ea typeface="新細明體" panose="02020500000000000000" pitchFamily="18" charset="-120"/>
              </a:rPr>
              <a:t>, the value of the CPU-resident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 register is placed in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addressM</a:t>
            </a:r>
            <a:r>
              <a:rPr lang="en-US" altLang="zh-TW" sz="1200">
                <a:ea typeface="新細明體" panose="02020500000000000000" pitchFamily="18" charset="-120"/>
              </a:rPr>
              <a:t>, and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writeM</a:t>
            </a:r>
            <a:r>
              <a:rPr lang="en-US" altLang="zh-TW" sz="1200">
                <a:ea typeface="新細明體" panose="02020500000000000000" pitchFamily="18" charset="-120"/>
              </a:rPr>
              <a:t> is asserted.</a:t>
            </a:r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FB2A36F4-8A08-D249-97BD-055F5C5C8E17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6870" name="AutoShape 11">
              <a:extLst>
                <a:ext uri="{FF2B5EF4-FFF2-40B4-BE49-F238E27FC236}">
                  <a16:creationId xmlns:a16="http://schemas.microsoft.com/office/drawing/2014/main" id="{956E0D08-130E-7644-A7D7-933E4E4C3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6871" name="AutoShape 12">
              <a:extLst>
                <a:ext uri="{FF2B5EF4-FFF2-40B4-BE49-F238E27FC236}">
                  <a16:creationId xmlns:a16="http://schemas.microsoft.com/office/drawing/2014/main" id="{A4C60020-B864-844C-999F-EB91DC433B45}"/>
                </a:ext>
              </a:extLst>
            </p:cNvPr>
            <p:cNvCxnSpPr>
              <a:cxnSpLocks noChangeShapeType="1"/>
              <a:stCxn id="36870" idx="3"/>
              <a:endCxn id="36872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872" name="Rectangle 13">
              <a:extLst>
                <a:ext uri="{FF2B5EF4-FFF2-40B4-BE49-F238E27FC236}">
                  <a16:creationId xmlns:a16="http://schemas.microsoft.com/office/drawing/2014/main" id="{657C2B0F-5913-3F41-A516-4C826AB2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30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860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Mother Board?</a:t>
            </a:r>
            <a:endParaRPr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1396351-E86E-C84A-A343-5455D7F65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196" y="1113589"/>
            <a:ext cx="5593607" cy="358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96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AC77B97-BFB5-B74F-876B-D1A332E0F5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CPU</a:t>
            </a:r>
          </a:p>
        </p:txBody>
      </p:sp>
      <p:graphicFrame>
        <p:nvGraphicFramePr>
          <p:cNvPr id="38915" name="Object 3">
            <a:extLst>
              <a:ext uri="{FF2B5EF4-FFF2-40B4-BE49-F238E27FC236}">
                <a16:creationId xmlns:a16="http://schemas.microsoft.com/office/drawing/2014/main" id="{B8A9EF71-B78D-C54B-A086-F5BF11746F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1" y="457201"/>
          <a:ext cx="5183981" cy="2393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2" name="VISIO" r:id="rId4" imgW="6045200" imgH="6718300" progId="Visio.Drawing.6">
                  <p:embed/>
                </p:oleObj>
              </mc:Choice>
              <mc:Fallback>
                <p:oleObj name="VISIO" r:id="rId4" imgW="6045200" imgH="6718300" progId="Visio.Drawing.6">
                  <p:embed/>
                  <p:pic>
                    <p:nvPicPr>
                      <p:cNvPr id="38915" name="Object 3">
                        <a:extLst>
                          <a:ext uri="{FF2B5EF4-FFF2-40B4-BE49-F238E27FC236}">
                            <a16:creationId xmlns:a16="http://schemas.microsoft.com/office/drawing/2014/main" id="{B8A9EF71-B78D-C54B-A086-F5BF11746F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735" t="33672" r="728" b="22050"/>
                      <a:stretch>
                        <a:fillRect/>
                      </a:stretch>
                    </p:blipFill>
                    <p:spPr bwMode="auto">
                      <a:xfrm>
                        <a:off x="2000251" y="457201"/>
                        <a:ext cx="5183981" cy="2393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7860" name="Rectangle 4">
            <a:extLst>
              <a:ext uri="{FF2B5EF4-FFF2-40B4-BE49-F238E27FC236}">
                <a16:creationId xmlns:a16="http://schemas.microsoft.com/office/drawing/2014/main" id="{E7760E8B-9C2E-8343-8259-D0E97AEBB8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32311" y="2914650"/>
            <a:ext cx="6668690" cy="2000250"/>
          </a:xfrm>
          <a:noFill/>
        </p:spPr>
        <p:txBody>
          <a:bodyPr/>
          <a:lstStyle/>
          <a:p>
            <a:pPr marL="134541" indent="-134541">
              <a:lnSpc>
                <a:spcPct val="85000"/>
              </a:lnSpc>
              <a:spcBef>
                <a:spcPct val="55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internal components </a:t>
            </a:r>
            <a:r>
              <a:rPr lang="en-US" altLang="zh-TW" sz="1050">
                <a:ea typeface="新細明體" panose="02020500000000000000" pitchFamily="18" charset="-120"/>
              </a:rPr>
              <a:t>(invisible in this chip diagram):</a:t>
            </a:r>
            <a:r>
              <a:rPr lang="en-US" altLang="zh-TW" sz="1200">
                <a:ea typeface="新細明體" panose="02020500000000000000" pitchFamily="18" charset="-120"/>
              </a:rPr>
              <a:t> 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and 3 registers: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D</a:t>
            </a:r>
            <a:r>
              <a:rPr lang="en-US" altLang="zh-TW" sz="1200">
                <a:ea typeface="新細明體" panose="02020500000000000000" pitchFamily="18" charset="-120"/>
              </a:rPr>
              <a:t>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endParaRPr lang="en-US" altLang="zh-TW" sz="1200" u="sng">
              <a:ea typeface="新細明體" panose="02020500000000000000" pitchFamily="18" charset="-120"/>
            </a:endParaRPr>
          </a:p>
          <a:p>
            <a:pPr marL="134541" indent="-134541">
              <a:lnSpc>
                <a:spcPct val="85000"/>
              </a:lnSpc>
              <a:spcBef>
                <a:spcPct val="10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CPU fetch logic:</a:t>
            </a:r>
            <a:r>
              <a:rPr lang="en-US" altLang="zh-TW" sz="1200">
                <a:ea typeface="新細明體" panose="02020500000000000000" pitchFamily="18" charset="-120"/>
              </a:rPr>
              <a:t> 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Recall that: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  <a:r>
              <a:rPr lang="en-US" altLang="zh-TW" sz="1200">
                <a:ea typeface="新細明體" panose="02020500000000000000" pitchFamily="18" charset="-120"/>
              </a:rPr>
              <a:t> may include a jump directive </a:t>
            </a:r>
            <a:r>
              <a:rPr lang="en-US" altLang="zh-TW" sz="1050">
                <a:ea typeface="新細明體" panose="02020500000000000000" pitchFamily="18" charset="-120"/>
              </a:rPr>
              <a:t>(expressed as non-zero jump bits)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SzPct val="75000"/>
              <a:buFont typeface="Wingdings" pitchFamily="2" charset="2"/>
              <a:buAutoNum type="arabicPeriod"/>
            </a:pPr>
            <a:r>
              <a:rPr lang="en-US" altLang="zh-TW" sz="1200">
                <a:ea typeface="新細明體" panose="02020500000000000000" pitchFamily="18" charset="-120"/>
              </a:rPr>
              <a:t>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emits two control bits, indicating if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200">
                <a:ea typeface="新細明體" panose="02020500000000000000" pitchFamily="18" charset="-120"/>
              </a:rPr>
              <a:t> output is zero or less than zero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reset==0:</a:t>
            </a:r>
            <a:r>
              <a:rPr lang="en-US" altLang="zh-TW" sz="1200">
                <a:ea typeface="新細明體" panose="02020500000000000000" pitchFamily="18" charset="-120"/>
              </a:rPr>
              <a:t> the CPU uses this information </a:t>
            </a:r>
            <a:r>
              <a:rPr lang="en-US" altLang="zh-TW" sz="1050">
                <a:ea typeface="新細明體" panose="02020500000000000000" pitchFamily="18" charset="-120"/>
              </a:rPr>
              <a:t>(the jump bits and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>
                <a:ea typeface="新細明體" panose="02020500000000000000" pitchFamily="18" charset="-120"/>
              </a:rPr>
              <a:t> control bits)</a:t>
            </a:r>
            <a:r>
              <a:rPr lang="en-US" altLang="zh-TW" sz="1200">
                <a:ea typeface="新細明體" panose="02020500000000000000" pitchFamily="18" charset="-120"/>
              </a:rPr>
              <a:t> as follows: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>
                <a:ea typeface="新細明體" panose="02020500000000000000" pitchFamily="18" charset="-120"/>
              </a:rPr>
              <a:t>                    If there should be a jump,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the value of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1200">
                <a:ea typeface="新細明體" panose="02020500000000000000" pitchFamily="18" charset="-120"/>
              </a:rPr>
              <a:t>; else,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PC+1</a:t>
            </a:r>
          </a:p>
          <a:p>
            <a:pPr marL="134541" indent="-134541">
              <a:lnSpc>
                <a:spcPct val="65000"/>
              </a:lnSpc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If </a:t>
            </a:r>
            <a:r>
              <a:rPr lang="en-US" altLang="zh-TW" sz="1050" u="sng">
                <a:latin typeface="Consolas" panose="020B0609020204030204" pitchFamily="49" charset="0"/>
                <a:ea typeface="新細明體" panose="02020500000000000000" pitchFamily="18" charset="-120"/>
              </a:rPr>
              <a:t>reset==1:</a:t>
            </a:r>
            <a:r>
              <a:rPr lang="en-US" altLang="zh-TW" sz="1200">
                <a:ea typeface="新細明體" panose="02020500000000000000" pitchFamily="18" charset="-120"/>
              </a:rPr>
              <a:t> the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PC</a:t>
            </a:r>
            <a:r>
              <a:rPr lang="en-US" altLang="zh-TW" sz="1200">
                <a:ea typeface="新細明體" panose="02020500000000000000" pitchFamily="18" charset="-120"/>
              </a:rPr>
              <a:t> is set to </a:t>
            </a:r>
            <a:r>
              <a:rPr lang="en-US" altLang="zh-TW" sz="1050"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1200">
                <a:ea typeface="新細明體" panose="02020500000000000000" pitchFamily="18" charset="-120"/>
              </a:rPr>
              <a:t>.  </a:t>
            </a:r>
            <a:r>
              <a:rPr lang="en-US" altLang="zh-TW" sz="1050">
                <a:ea typeface="新細明體" panose="02020500000000000000" pitchFamily="18" charset="-120"/>
              </a:rPr>
              <a:t>(restarting the computer)</a:t>
            </a:r>
          </a:p>
        </p:txBody>
      </p:sp>
      <p:grpSp>
        <p:nvGrpSpPr>
          <p:cNvPr id="38917" name="Group 5">
            <a:extLst>
              <a:ext uri="{FF2B5EF4-FFF2-40B4-BE49-F238E27FC236}">
                <a16:creationId xmlns:a16="http://schemas.microsoft.com/office/drawing/2014/main" id="{9F66B837-A95E-414F-A7CC-A4841C395688}"/>
              </a:ext>
            </a:extLst>
          </p:cNvPr>
          <p:cNvGrpSpPr>
            <a:grpSpLocks/>
          </p:cNvGrpSpPr>
          <p:nvPr/>
        </p:nvGrpSpPr>
        <p:grpSpPr bwMode="auto">
          <a:xfrm>
            <a:off x="1257301" y="1600200"/>
            <a:ext cx="2297906" cy="1085850"/>
            <a:chOff x="96" y="1344"/>
            <a:chExt cx="1930" cy="912"/>
          </a:xfrm>
        </p:grpSpPr>
        <p:sp>
          <p:nvSpPr>
            <p:cNvPr id="38918" name="AutoShape 6">
              <a:extLst>
                <a:ext uri="{FF2B5EF4-FFF2-40B4-BE49-F238E27FC236}">
                  <a16:creationId xmlns:a16="http://schemas.microsoft.com/office/drawing/2014/main" id="{04FEAD39-CAE4-B340-AA3E-FFD9D0C6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1728"/>
              <a:ext cx="1536" cy="528"/>
            </a:xfrm>
            <a:prstGeom prst="roundRect">
              <a:avLst>
                <a:gd name="adj" fmla="val 16667"/>
              </a:avLst>
            </a:prstGeom>
            <a:solidFill>
              <a:srgbClr val="FFFFC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a Hack machine language instruction like </a:t>
              </a:r>
              <a:r>
                <a:rPr lang="en-US" altLang="zh-TW" sz="900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Consolas" panose="020B0609020204030204" pitchFamily="49" charset="0"/>
                </a:rPr>
                <a:t>M=D+M</a:t>
              </a:r>
              <a:r>
                <a:rPr lang="en-US" altLang="zh-TW" sz="1050">
                  <a:solidFill>
                    <a:srgbClr val="000000"/>
                  </a:solidFill>
                  <a:ea typeface="新細明體" panose="02020500000000000000" pitchFamily="18" charset="-120"/>
                </a:rPr>
                <a:t>, stated as a 16-bit value</a:t>
              </a:r>
            </a:p>
          </p:txBody>
        </p:sp>
        <p:cxnSp>
          <p:nvCxnSpPr>
            <p:cNvPr id="38919" name="AutoShape 7">
              <a:extLst>
                <a:ext uri="{FF2B5EF4-FFF2-40B4-BE49-F238E27FC236}">
                  <a16:creationId xmlns:a16="http://schemas.microsoft.com/office/drawing/2014/main" id="{2D617ECF-42DF-664C-943C-55E766F7BE55}"/>
                </a:ext>
              </a:extLst>
            </p:cNvPr>
            <p:cNvCxnSpPr>
              <a:cxnSpLocks noChangeShapeType="1"/>
              <a:stCxn id="38918" idx="3"/>
              <a:endCxn id="38920" idx="2"/>
            </p:cNvCxnSpPr>
            <p:nvPr/>
          </p:nvCxnSpPr>
          <p:spPr bwMode="auto">
            <a:xfrm flipV="1">
              <a:off x="1632" y="1488"/>
              <a:ext cx="293" cy="504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920" name="Rectangle 8">
              <a:extLst>
                <a:ext uri="{FF2B5EF4-FFF2-40B4-BE49-F238E27FC236}">
                  <a16:creationId xmlns:a16="http://schemas.microsoft.com/office/drawing/2014/main" id="{4011C7C2-7266-CC4A-9903-A7357A378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344"/>
              <a:ext cx="20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endParaRPr lang="en-US" altLang="zh-TW" sz="150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76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8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AA6D80C-8D3E-6C45-AB55-AACB2F355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The </a:t>
            </a:r>
            <a:r>
              <a:rPr lang="en-US" altLang="zh-TW" b="1" i="1" dirty="0">
                <a:ea typeface="新細明體" panose="02020500000000000000" pitchFamily="18" charset="-120"/>
              </a:rPr>
              <a:t>C</a:t>
            </a:r>
            <a:r>
              <a:rPr lang="en-US" altLang="zh-TW" dirty="0">
                <a:ea typeface="新細明體" panose="02020500000000000000" pitchFamily="18" charset="-120"/>
              </a:rPr>
              <a:t>-instruction revisited</a:t>
            </a:r>
          </a:p>
        </p:txBody>
      </p:sp>
      <p:pic>
        <p:nvPicPr>
          <p:cNvPr id="381955" name="Picture 3" descr="Bouquet">
            <a:extLst>
              <a:ext uri="{FF2B5EF4-FFF2-40B4-BE49-F238E27FC236}">
                <a16:creationId xmlns:a16="http://schemas.microsoft.com/office/drawing/2014/main" id="{B7EC212F-5B78-3A44-A4B1-7E7B99722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7957" r="25000" b="41936"/>
          <a:stretch>
            <a:fillRect/>
          </a:stretch>
        </p:blipFill>
        <p:spPr bwMode="auto">
          <a:xfrm>
            <a:off x="4286250" y="1828800"/>
            <a:ext cx="3657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5000" t="27957" r="25000" b="41936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6" name="Picture 4" descr="Bouquet">
            <a:extLst>
              <a:ext uri="{FF2B5EF4-FFF2-40B4-BE49-F238E27FC236}">
                <a16:creationId xmlns:a16="http://schemas.microsoft.com/office/drawing/2014/main" id="{6C4CB1BE-67EB-6F4F-94A0-80776F6E8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961" y="1887141"/>
            <a:ext cx="3030140" cy="29706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1957" name="Picture 5" descr="Bouquet">
            <a:extLst>
              <a:ext uri="{FF2B5EF4-FFF2-40B4-BE49-F238E27FC236}">
                <a16:creationId xmlns:a16="http://schemas.microsoft.com/office/drawing/2014/main" id="{3757B16E-0F0D-5145-885F-CBF95CD7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4" t="28465" r="27344" b="45694"/>
          <a:stretch>
            <a:fillRect/>
          </a:stretch>
        </p:blipFill>
        <p:spPr bwMode="auto">
          <a:xfrm>
            <a:off x="4286250" y="3486150"/>
            <a:ext cx="34861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5"/>
                  <a:srcRect l="27344" t="28465" r="27344" b="45694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1958" name="Object 6">
            <a:extLst>
              <a:ext uri="{FF2B5EF4-FFF2-40B4-BE49-F238E27FC236}">
                <a16:creationId xmlns:a16="http://schemas.microsoft.com/office/drawing/2014/main" id="{D8566A1B-2804-F046-8D6E-88510E4A68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820410"/>
              </p:ext>
            </p:extLst>
          </p:nvPr>
        </p:nvGraphicFramePr>
        <p:xfrm>
          <a:off x="2131814" y="1097756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6" name="VISIO" r:id="rId8" imgW="6337300" imgH="5918200" progId="Visio.Drawing.6">
                  <p:embed/>
                </p:oleObj>
              </mc:Choice>
              <mc:Fallback>
                <p:oleObj name="VISIO" r:id="rId8" imgW="6337300" imgH="5918200" progId="Visio.Drawing.6">
                  <p:embed/>
                  <p:pic>
                    <p:nvPicPr>
                      <p:cNvPr id="381958" name="Object 6">
                        <a:extLst>
                          <a:ext uri="{FF2B5EF4-FFF2-40B4-BE49-F238E27FC236}">
                            <a16:creationId xmlns:a16="http://schemas.microsoft.com/office/drawing/2014/main" id="{D8566A1B-2804-F046-8D6E-88510E4A68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2131814" y="1097756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465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>
            <a:extLst>
              <a:ext uri="{FF2B5EF4-FFF2-40B4-BE49-F238E27FC236}">
                <a16:creationId xmlns:a16="http://schemas.microsoft.com/office/drawing/2014/main" id="{A9B8DF16-9D9E-6849-9E0D-6C8C70E5A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57451" y="4000501"/>
            <a:ext cx="1241822" cy="917972"/>
          </a:xfrm>
        </p:spPr>
        <p:txBody>
          <a:bodyPr/>
          <a:lstStyle/>
          <a:p>
            <a:pPr marL="201216" indent="-201216">
              <a:spcBef>
                <a:spcPct val="50000"/>
              </a:spcBef>
              <a:buNone/>
            </a:pPr>
            <a:r>
              <a:rPr lang="en-US" altLang="zh-TW" sz="1200" u="sng">
                <a:ea typeface="新細明體" panose="02020500000000000000" pitchFamily="18" charset="-120"/>
              </a:rPr>
              <a:t>Execute logic: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Decode</a:t>
            </a:r>
          </a:p>
          <a:p>
            <a:pPr marL="201216" indent="-201216">
              <a:spcBef>
                <a:spcPct val="50000"/>
              </a:spcBef>
              <a:buSzPct val="75000"/>
              <a:buFont typeface="Wingdings" pitchFamily="2" charset="2"/>
              <a:buChar char="q"/>
            </a:pPr>
            <a:r>
              <a:rPr lang="en-US" altLang="zh-TW" sz="1200">
                <a:ea typeface="新細明體" panose="02020500000000000000" pitchFamily="18" charset="-120"/>
              </a:rPr>
              <a:t>Execute</a:t>
            </a:r>
          </a:p>
        </p:txBody>
      </p:sp>
      <p:sp>
        <p:nvSpPr>
          <p:cNvPr id="384003" name="Rectangle 3" descr="Bouquet">
            <a:extLst>
              <a:ext uri="{FF2B5EF4-FFF2-40B4-BE49-F238E27FC236}">
                <a16:creationId xmlns:a16="http://schemas.microsoft.com/office/drawing/2014/main" id="{095B39C6-62E2-3E4B-B0FB-49D40743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1" y="4000501"/>
            <a:ext cx="211216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Fetch logic: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If there should be a jump,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  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 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br>
              <a:rPr lang="en-US" altLang="zh-TW" sz="1200" b="1">
                <a:solidFill>
                  <a:srgbClr val="02227C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else 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PC+1</a:t>
            </a:r>
          </a:p>
        </p:txBody>
      </p:sp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10C080CA-FF09-8D48-AEA7-01A0283FC6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691633"/>
              </p:ext>
            </p:extLst>
          </p:nvPr>
        </p:nvGraphicFramePr>
        <p:xfrm>
          <a:off x="3558472" y="1560091"/>
          <a:ext cx="3920152" cy="2338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5" name="VISIO" r:id="rId5" imgW="9029700" imgH="5791200" progId="Visio.Drawing.6">
                  <p:embed/>
                </p:oleObj>
              </mc:Choice>
              <mc:Fallback>
                <p:oleObj name="VISIO" r:id="rId5" imgW="9029700" imgH="5791200" progId="Visio.Drawing.6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10C080CA-FF09-8D48-AEA7-01A0283FC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484" b="-426"/>
                      <a:stretch>
                        <a:fillRect/>
                      </a:stretch>
                    </p:blipFill>
                    <p:spPr bwMode="auto">
                      <a:xfrm>
                        <a:off x="3558472" y="1560091"/>
                        <a:ext cx="3920152" cy="23386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Object 5">
            <a:extLst>
              <a:ext uri="{FF2B5EF4-FFF2-40B4-BE49-F238E27FC236}">
                <a16:creationId xmlns:a16="http://schemas.microsoft.com/office/drawing/2014/main" id="{773CEF73-6884-EF4E-AE8B-19934DDD9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392576"/>
              </p:ext>
            </p:extLst>
          </p:nvPr>
        </p:nvGraphicFramePr>
        <p:xfrm>
          <a:off x="3078362" y="871835"/>
          <a:ext cx="488037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6" name="VISIO" r:id="rId7" imgW="6337300" imgH="5918200" progId="Visio.Drawing.6">
                  <p:embed/>
                </p:oleObj>
              </mc:Choice>
              <mc:Fallback>
                <p:oleObj name="VISIO" r:id="rId7" imgW="6337300" imgH="5918200" progId="Visio.Drawing.6">
                  <p:embed/>
                  <p:pic>
                    <p:nvPicPr>
                      <p:cNvPr id="23557" name="Object 5">
                        <a:extLst>
                          <a:ext uri="{FF2B5EF4-FFF2-40B4-BE49-F238E27FC236}">
                            <a16:creationId xmlns:a16="http://schemas.microsoft.com/office/drawing/2014/main" id="{773CEF73-6884-EF4E-AE8B-19934DDD9C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20" t="27354" r="-171" b="60725"/>
                      <a:stretch>
                        <a:fillRect/>
                      </a:stretch>
                    </p:blipFill>
                    <p:spPr bwMode="auto">
                      <a:xfrm>
                        <a:off x="3078362" y="871835"/>
                        <a:ext cx="4880372" cy="559594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6">
            <a:extLst>
              <a:ext uri="{FF2B5EF4-FFF2-40B4-BE49-F238E27FC236}">
                <a16:creationId xmlns:a16="http://schemas.microsoft.com/office/drawing/2014/main" id="{1048ED30-6E63-DA4A-AE7D-CF12C6263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7300" y="131264"/>
            <a:ext cx="6572250" cy="559594"/>
          </a:xfrm>
          <a:noFill/>
        </p:spPr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CPU </a:t>
            </a:r>
            <a:r>
              <a:rPr lang="en-US" altLang="zh-TW" sz="1200" dirty="0">
                <a:ea typeface="新細明體" panose="02020500000000000000" pitchFamily="18" charset="-120"/>
              </a:rPr>
              <a:t>implementation</a:t>
            </a:r>
          </a:p>
        </p:txBody>
      </p:sp>
      <p:sp>
        <p:nvSpPr>
          <p:cNvPr id="384007" name="Rectangle 7">
            <a:extLst>
              <a:ext uri="{FF2B5EF4-FFF2-40B4-BE49-F238E27FC236}">
                <a16:creationId xmlns:a16="http://schemas.microsoft.com/office/drawing/2014/main" id="{C382EB9F-823A-854D-AC03-473E77040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2" y="3996928"/>
            <a:ext cx="1042988" cy="91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Cycle: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Execute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Fetch</a:t>
            </a:r>
          </a:p>
        </p:txBody>
      </p:sp>
      <p:sp>
        <p:nvSpPr>
          <p:cNvPr id="384008" name="Rectangle 8" descr="Bouquet">
            <a:extLst>
              <a:ext uri="{FF2B5EF4-FFF2-40B4-BE49-F238E27FC236}">
                <a16:creationId xmlns:a16="http://schemas.microsoft.com/office/drawing/2014/main" id="{16504D9C-17F6-364A-80C5-0F5B983D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000500"/>
            <a:ext cx="18859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>
                <a:solidFill>
                  <a:srgbClr val="000000"/>
                </a:solidFill>
                <a:ea typeface="新細明體" panose="02020500000000000000" pitchFamily="18" charset="-120"/>
              </a:rPr>
              <a:t>Resetting the computer: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Set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reset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b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then set it to </a:t>
            </a:r>
            <a:r>
              <a:rPr lang="en-US" altLang="zh-TW" sz="105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endParaRPr lang="en-US" altLang="zh-TW" sz="1200" b="1">
              <a:solidFill>
                <a:srgbClr val="02227C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</p:txBody>
      </p:sp>
      <p:sp>
        <p:nvSpPr>
          <p:cNvPr id="384009" name="Rectangle 9">
            <a:extLst>
              <a:ext uri="{FF2B5EF4-FFF2-40B4-BE49-F238E27FC236}">
                <a16:creationId xmlns:a16="http://schemas.microsoft.com/office/drawing/2014/main" id="{3BB08ECD-7B21-B24A-9E2A-7F24369F5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99" y="941783"/>
            <a:ext cx="1862138" cy="285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179388" indent="-1793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23913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zh-TW" sz="1200" u="sng" dirty="0">
                <a:solidFill>
                  <a:srgbClr val="000000"/>
                </a:solidFill>
                <a:ea typeface="新細明體" panose="02020500000000000000" pitchFamily="18" charset="-120"/>
              </a:rPr>
              <a:t>Chip diagram: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Includes most of 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CPU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’s execution logic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CPU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’s control logic is hinted: each circled “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c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” represents one or more control bits, taken from the 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instruction</a:t>
            </a:r>
          </a:p>
          <a:p>
            <a:pPr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75000"/>
              <a:buFont typeface="Wingdings" pitchFamily="2" charset="2"/>
              <a:buChar char="q"/>
            </a:pP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The “</a:t>
            </a:r>
            <a:r>
              <a:rPr lang="en-US" altLang="zh-TW" sz="105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decode</a:t>
            </a: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”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 bar does not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represent a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chip, but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rather indicates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that the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instruction bits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are decoded</a:t>
            </a:r>
            <a:b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 dirty="0">
                <a:solidFill>
                  <a:srgbClr val="000000"/>
                </a:solidFill>
                <a:ea typeface="新細明體" panose="02020500000000000000" pitchFamily="18" charset="-120"/>
              </a:rPr>
              <a:t>somehow.</a:t>
            </a:r>
          </a:p>
        </p:txBody>
      </p:sp>
    </p:spTree>
    <p:extLst>
      <p:ext uri="{BB962C8B-B14F-4D97-AF65-F5344CB8AC3E}">
        <p14:creationId xmlns:p14="http://schemas.microsoft.com/office/powerpoint/2010/main" val="37964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2" grpId="0" build="p"/>
      <p:bldP spid="384003" grpId="0"/>
      <p:bldP spid="384007" grpId="0"/>
      <p:bldP spid="384008" grpId="0"/>
      <p:bldP spid="38400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6177D23-DAD0-154B-90D4-C9E4C8690E0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Lecture / construction plan</a:t>
            </a:r>
          </a:p>
        </p:txBody>
      </p:sp>
      <p:sp>
        <p:nvSpPr>
          <p:cNvPr id="45059" name="Rectangle 4">
            <a:extLst>
              <a:ext uri="{FF2B5EF4-FFF2-40B4-BE49-F238E27FC236}">
                <a16:creationId xmlns:a16="http://schemas.microsoft.com/office/drawing/2014/main" id="{DBE09AA8-F94E-8545-9011-E85A1F36B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80010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2FA8FC55-695A-CB4B-9D6E-6CFE80C3B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1" y="914401"/>
            <a:ext cx="3618310" cy="3294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806450" indent="-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304925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712913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120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781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30353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925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9497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Instruction memory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Memory: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Data memory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Screen</a:t>
            </a:r>
          </a:p>
          <a:p>
            <a:pPr lvl="1" eaLnBrk="0" fontAlgn="base" hangingPunct="0">
              <a:spcBef>
                <a:spcPct val="100000"/>
              </a:spcBef>
              <a:spcAft>
                <a:spcPct val="0"/>
              </a:spcAft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Keyboard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CPU</a:t>
            </a:r>
          </a:p>
          <a:p>
            <a:pPr eaLnBrk="0" fontAlgn="base" hangingPunct="0">
              <a:spcBef>
                <a:spcPct val="100000"/>
              </a:spcBef>
              <a:spcAft>
                <a:spcPct val="0"/>
              </a:spcAft>
              <a:buSzPct val="75000"/>
            </a:pPr>
            <a:r>
              <a:rPr lang="en-US" altLang="zh-TW" sz="1200">
                <a:solidFill>
                  <a:srgbClr val="000000"/>
                </a:solidFill>
                <a:ea typeface="新細明體" panose="02020500000000000000" pitchFamily="18" charset="-120"/>
              </a:rPr>
              <a:t>Computer</a:t>
            </a:r>
          </a:p>
        </p:txBody>
      </p:sp>
      <p:sp>
        <p:nvSpPr>
          <p:cNvPr id="45061" name="Rectangle 4">
            <a:extLst>
              <a:ext uri="{FF2B5EF4-FFF2-40B4-BE49-F238E27FC236}">
                <a16:creationId xmlns:a16="http://schemas.microsoft.com/office/drawing/2014/main" id="{797DC977-E1A6-F14F-84EF-07F520B04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1200151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45062" name="Rectangle 4">
            <a:extLst>
              <a:ext uri="{FF2B5EF4-FFF2-40B4-BE49-F238E27FC236}">
                <a16:creationId xmlns:a16="http://schemas.microsoft.com/office/drawing/2014/main" id="{3AD7AD71-B048-154B-B42D-CE5FB5931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2662238"/>
            <a:ext cx="4572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2700" b="1">
                <a:solidFill>
                  <a:srgbClr val="CC3300"/>
                </a:solidFill>
                <a:ea typeface="新細明體" panose="02020500000000000000" pitchFamily="18" charset="-120"/>
                <a:cs typeface="Times New Roman" panose="02020603050405020304" pitchFamily="18" charset="0"/>
                <a:sym typeface="Wingdings 2" pitchFamily="2" charset="2"/>
              </a:rPr>
              <a:t></a:t>
            </a:r>
          </a:p>
        </p:txBody>
      </p:sp>
      <p:sp>
        <p:nvSpPr>
          <p:cNvPr id="79882" name="AutoShape 10">
            <a:extLst>
              <a:ext uri="{FF2B5EF4-FFF2-40B4-BE49-F238E27FC236}">
                <a16:creationId xmlns:a16="http://schemas.microsoft.com/office/drawing/2014/main" id="{A583B94C-2802-2D4C-968E-494159E56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3143250"/>
            <a:ext cx="342900" cy="228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27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925BEE2-3C4B-0A4F-A637-0E9C2149A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interface</a:t>
            </a:r>
          </a:p>
        </p:txBody>
      </p:sp>
      <p:graphicFrame>
        <p:nvGraphicFramePr>
          <p:cNvPr id="388099" name="Object 3">
            <a:extLst>
              <a:ext uri="{FF2B5EF4-FFF2-40B4-BE49-F238E27FC236}">
                <a16:creationId xmlns:a16="http://schemas.microsoft.com/office/drawing/2014/main" id="{699E499E-2E76-E642-8C65-C0EDE6509A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122025"/>
              </p:ext>
            </p:extLst>
          </p:nvPr>
        </p:nvGraphicFramePr>
        <p:xfrm>
          <a:off x="2899373" y="1125500"/>
          <a:ext cx="3345254" cy="1351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4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388099" name="Object 3">
                        <a:extLst>
                          <a:ext uri="{FF2B5EF4-FFF2-40B4-BE49-F238E27FC236}">
                            <a16:creationId xmlns:a16="http://schemas.microsoft.com/office/drawing/2014/main" id="{699E499E-2E76-E642-8C65-C0EDE6509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21" t="34547" r="3831" b="29614"/>
                      <a:stretch>
                        <a:fillRect/>
                      </a:stretch>
                    </p:blipFill>
                    <p:spPr bwMode="auto">
                      <a:xfrm>
                        <a:off x="2899373" y="1125500"/>
                        <a:ext cx="3345254" cy="1351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8100" name="Picture 4" descr="Bouquet">
            <a:extLst>
              <a:ext uri="{FF2B5EF4-FFF2-40B4-BE49-F238E27FC236}">
                <a16:creationId xmlns:a16="http://schemas.microsoft.com/office/drawing/2014/main" id="{2244F3F8-5728-B144-BF48-2B68560A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50537" r="24219" b="18280"/>
          <a:stretch>
            <a:fillRect/>
          </a:stretch>
        </p:blipFill>
        <p:spPr bwMode="auto">
          <a:xfrm>
            <a:off x="1828800" y="2421732"/>
            <a:ext cx="5543550" cy="24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7"/>
                  <a:srcRect l="24219" t="50537" r="24219" b="18280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49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AC0EC9A8-89AF-D44E-AAEA-E3E309B8E5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Computer</a:t>
            </a:r>
            <a:r>
              <a:rPr lang="en-US" altLang="zh-TW" sz="1350" dirty="0">
                <a:ea typeface="新細明體" panose="02020500000000000000" pitchFamily="18" charset="-120"/>
              </a:rPr>
              <a:t>-on-a-chip</a:t>
            </a:r>
            <a:r>
              <a:rPr lang="en-US" altLang="zh-TW" dirty="0">
                <a:ea typeface="新細明體" panose="02020500000000000000" pitchFamily="18" charset="-120"/>
              </a:rPr>
              <a:t> implementation</a:t>
            </a:r>
          </a:p>
        </p:txBody>
      </p:sp>
      <p:graphicFrame>
        <p:nvGraphicFramePr>
          <p:cNvPr id="49155" name="Object 3">
            <a:extLst>
              <a:ext uri="{FF2B5EF4-FFF2-40B4-BE49-F238E27FC236}">
                <a16:creationId xmlns:a16="http://schemas.microsoft.com/office/drawing/2014/main" id="{0EB38FD1-A5E7-CF46-8F96-A7E8EB9872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422933"/>
              </p:ext>
            </p:extLst>
          </p:nvPr>
        </p:nvGraphicFramePr>
        <p:xfrm>
          <a:off x="2200759" y="1133119"/>
          <a:ext cx="4191323" cy="2580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8" name="VISIO" r:id="rId4" imgW="9029700" imgH="5791200" progId="Visio.Drawing.6">
                  <p:embed/>
                </p:oleObj>
              </mc:Choice>
              <mc:Fallback>
                <p:oleObj name="VISIO" r:id="rId4" imgW="9029700" imgH="5791200" progId="Visio.Drawing.6">
                  <p:embed/>
                  <p:pic>
                    <p:nvPicPr>
                      <p:cNvPr id="49155" name="Object 3">
                        <a:extLst>
                          <a:ext uri="{FF2B5EF4-FFF2-40B4-BE49-F238E27FC236}">
                            <a16:creationId xmlns:a16="http://schemas.microsoft.com/office/drawing/2014/main" id="{0EB38FD1-A5E7-CF46-8F96-A7E8EB987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56" t="8633" r="5290" b="4401"/>
                      <a:stretch>
                        <a:fillRect/>
                      </a:stretch>
                    </p:blipFill>
                    <p:spPr bwMode="auto">
                      <a:xfrm>
                        <a:off x="2200759" y="1133119"/>
                        <a:ext cx="4191323" cy="2580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0148" name="Text Box 4">
            <a:extLst>
              <a:ext uri="{FF2B5EF4-FFF2-40B4-BE49-F238E27FC236}">
                <a16:creationId xmlns:a16="http://schemas.microsoft.com/office/drawing/2014/main" id="{C2DA947B-DCD7-1248-AD81-2431D342F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829050"/>
            <a:ext cx="2171700" cy="934641"/>
          </a:xfrm>
          <a:prstGeom prst="rect">
            <a:avLst/>
          </a:prstGeom>
          <a:solidFill>
            <a:srgbClr val="FFE0C1"/>
          </a:solidFill>
          <a:ln w="9525" algn="ctr">
            <a:solidFill>
              <a:srgbClr val="293973"/>
            </a:solidFill>
            <a:miter lim="800000"/>
            <a:headEnd/>
            <a:tailEnd/>
          </a:ln>
          <a:effectLst>
            <a:outerShdw dist="89803" dir="2700000" algn="ctr" rotWithShape="0">
              <a:srgbClr val="293973"/>
            </a:outerShdw>
          </a:effectLst>
        </p:spPr>
        <p:txBody>
          <a:bodyPr lIns="151200" tIns="62100" rIns="0" bIns="351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CHIP Computer {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IN </a:t>
            </a:r>
            <a:r>
              <a:rPr lang="en-US" altLang="zh-TW" sz="825" b="1">
                <a:solidFill>
                  <a:srgbClr val="000099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reset</a:t>
            </a: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PARTS: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// implementation missing</a:t>
            </a:r>
          </a:p>
          <a:p>
            <a:pPr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85000"/>
              <a:buNone/>
            </a:pPr>
            <a:r>
              <a:rPr lang="en-US" altLang="zh-TW" sz="825" b="1">
                <a:solidFill>
                  <a:srgbClr val="00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FA50F548-EE2F-2D49-8CDE-7F44A687B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4057650"/>
            <a:ext cx="2914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179388" indent="268288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2319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39888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eaLnBrk="0" fontAlgn="base" hangingPunct="0">
              <a:lnSpc>
                <a:spcPct val="125000"/>
              </a:lnSpc>
              <a:spcBef>
                <a:spcPct val="100000"/>
              </a:spcBef>
              <a:spcAft>
                <a:spcPct val="0"/>
              </a:spcAft>
              <a:buNone/>
            </a:pPr>
            <a: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  <a:t>Implementation:</a:t>
            </a:r>
            <a:br>
              <a:rPr lang="en-US" altLang="zh-TW" sz="1050" u="sng">
                <a:solidFill>
                  <a:srgbClr val="000000"/>
                </a:solidFill>
                <a:ea typeface="新細明體" panose="02020500000000000000" pitchFamily="18" charset="-120"/>
              </a:rPr>
            </a:br>
            <a:r>
              <a:rPr lang="en-US" altLang="zh-TW" sz="1050">
                <a:solidFill>
                  <a:srgbClr val="000000"/>
                </a:solidFill>
                <a:ea typeface="新細明體" panose="02020500000000000000" pitchFamily="18" charset="-120"/>
              </a:rPr>
              <a:t>Simple, the chip-parts do all the hard work.</a:t>
            </a:r>
          </a:p>
        </p:txBody>
      </p:sp>
    </p:spTree>
    <p:extLst>
      <p:ext uri="{BB962C8B-B14F-4D97-AF65-F5344CB8AC3E}">
        <p14:creationId xmlns:p14="http://schemas.microsoft.com/office/powerpoint/2010/main" val="135691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48" grpId="0" animBg="1" autoUpdateAnimBg="0"/>
      <p:bldP spid="363523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7D2A02C-B5E6-6643-A90F-3E02EA95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ea typeface="新細明體" panose="02020500000000000000" pitchFamily="18" charset="-120"/>
              </a:rPr>
              <a:t>Perspective: from here to a “real” computer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42FA8BE-DE72-3347-987C-B88688D4F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39466" y="800100"/>
            <a:ext cx="6210300" cy="3943350"/>
          </a:xfrm>
        </p:spPr>
        <p:txBody>
          <a:bodyPr/>
          <a:lstStyle/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Caching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More I/O units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Special-purpose processors (I/O, graphics, communications, …)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Multi-core / parallelism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Efficiency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Energy consumption considerations</a:t>
            </a:r>
          </a:p>
          <a:p>
            <a:pPr>
              <a:spcBef>
                <a:spcPct val="130000"/>
              </a:spcBef>
            </a:pPr>
            <a:r>
              <a:rPr lang="en-US" altLang="zh-TW" sz="1350">
                <a:ea typeface="新細明體" panose="02020500000000000000" pitchFamily="18" charset="-120"/>
              </a:rPr>
              <a:t>And more ...</a:t>
            </a:r>
          </a:p>
        </p:txBody>
      </p:sp>
    </p:spTree>
    <p:extLst>
      <p:ext uri="{BB962C8B-B14F-4D97-AF65-F5344CB8AC3E}">
        <p14:creationId xmlns:p14="http://schemas.microsoft.com/office/powerpoint/2010/main" val="2510356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27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" t="-319" r="20946" b="319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08"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29"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Counting and Abstract Counting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97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Architectures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91FD96AE-B0B8-C443-B6B1-2C4FA797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446" y="1322564"/>
            <a:ext cx="2582327" cy="1687356"/>
          </a:xfrm>
          <a:prstGeom prst="rect">
            <a:avLst/>
          </a:prstGeom>
        </p:spPr>
      </p:pic>
      <p:pic>
        <p:nvPicPr>
          <p:cNvPr id="2" name="Picture 1">
            <a:hlinkClick r:id="rId6"/>
            <a:extLst>
              <a:ext uri="{FF2B5EF4-FFF2-40B4-BE49-F238E27FC236}">
                <a16:creationId xmlns:a16="http://schemas.microsoft.com/office/drawing/2014/main" id="{78AAB674-E212-2843-8EE8-448FD3230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27" y="1322564"/>
            <a:ext cx="2245586" cy="1689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7A9220-C353-FF43-AB6E-B07B440EF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1868" y="3009920"/>
            <a:ext cx="2939302" cy="1923333"/>
          </a:xfrm>
          <a:prstGeom prst="rect">
            <a:avLst/>
          </a:prstGeom>
        </p:spPr>
      </p:pic>
      <p:pic>
        <p:nvPicPr>
          <p:cNvPr id="4" name="Picture 3">
            <a:hlinkClick r:id="rId9"/>
            <a:extLst>
              <a:ext uri="{FF2B5EF4-FFF2-40B4-BE49-F238E27FC236}">
                <a16:creationId xmlns:a16="http://schemas.microsoft.com/office/drawing/2014/main" id="{11DCB1B4-B82A-C445-AEDE-C0A7A176D8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0356" y="1322564"/>
            <a:ext cx="2582327" cy="1689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AD4B06-3B3B-BA44-ABC5-806ED4C808A2}"/>
              </a:ext>
            </a:extLst>
          </p:cNvPr>
          <p:cNvSpPr txBox="1"/>
          <p:nvPr/>
        </p:nvSpPr>
        <p:spPr>
          <a:xfrm>
            <a:off x="3629273" y="1868511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Quantum Computing </a:t>
            </a:r>
          </a:p>
          <a:p>
            <a:pPr algn="ctr"/>
            <a:r>
              <a:rPr lang="en-TW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9F409-97AE-1D44-9C0F-3B2F17D5AFC8}"/>
              </a:ext>
            </a:extLst>
          </p:cNvPr>
          <p:cNvSpPr txBox="1"/>
          <p:nvPr/>
        </p:nvSpPr>
        <p:spPr>
          <a:xfrm>
            <a:off x="3575777" y="3187952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chemeClr val="bg1"/>
                </a:solidFill>
              </a:rPr>
              <a:t>Human Computing </a:t>
            </a:r>
          </a:p>
          <a:p>
            <a:pPr algn="ctr"/>
            <a:r>
              <a:rPr lang="en-TW" dirty="0">
                <a:solidFill>
                  <a:schemeClr val="bg1"/>
                </a:solidFill>
              </a:rPr>
              <a:t>Architecture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579298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Computing and Spacetime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10" name="Picture 9">
            <a:hlinkClick r:id="rId4"/>
            <a:extLst>
              <a:ext uri="{FF2B5EF4-FFF2-40B4-BE49-F238E27FC236}">
                <a16:creationId xmlns:a16="http://schemas.microsoft.com/office/drawing/2014/main" id="{91FD96AE-B0B8-C443-B6B1-2C4FA7974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333" y="2818150"/>
            <a:ext cx="3213204" cy="2099587"/>
          </a:xfrm>
          <a:prstGeom prst="rect">
            <a:avLst/>
          </a:prstGeom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11DCB1B4-B82A-C445-AEDE-C0A7A176D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158" y="2818150"/>
            <a:ext cx="3213204" cy="2102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EFAEA-D7B8-354B-B055-ED0FDE7A9DE8}"/>
              </a:ext>
            </a:extLst>
          </p:cNvPr>
          <p:cNvSpPr txBox="1"/>
          <p:nvPr/>
        </p:nvSpPr>
        <p:spPr>
          <a:xfrm>
            <a:off x="1460715" y="1029891"/>
            <a:ext cx="62225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如果我不运行计算机，或者说让计算机待机，那么电脑就会处于一种类似于休息的状态。其实这么说也没错，但实际上还是有点不一样的。计算机实际上每时每刻都在执行命令，</a:t>
            </a:r>
            <a:r>
              <a:rPr lang="en-US" dirty="0"/>
              <a:t>ALU</a:t>
            </a:r>
            <a:r>
              <a:rPr lang="zh-TW" altLang="en-US" dirty="0"/>
              <a:t>从不停止。</a:t>
            </a:r>
            <a:r>
              <a:rPr lang="en-US" dirty="0"/>
              <a:t>ALU</a:t>
            </a:r>
            <a:r>
              <a:rPr lang="zh-TW" altLang="en-US" dirty="0"/>
              <a:t>每个时钟周期都在干活，输出结果，状态位，</a:t>
            </a:r>
            <a:r>
              <a:rPr lang="en-US" dirty="0"/>
              <a:t>PC</a:t>
            </a:r>
            <a:r>
              <a:rPr lang="zh-TW" altLang="en-US" dirty="0"/>
              <a:t>一直在产一条指令的地址。我们所认为的计算机待机，其实只是电脑在空循环。这个说法也有对的地方。因为空循环的能耗确实小于使用中。空循环时除了最基本的</a:t>
            </a:r>
            <a:r>
              <a:rPr lang="en-US" dirty="0"/>
              <a:t>CPU</a:t>
            </a:r>
            <a:r>
              <a:rPr lang="zh-TW" altLang="en-US" dirty="0"/>
              <a:t>供电以外，需要隔一定时间去刷新主存防止因漏电导致数据丢失。</a:t>
            </a:r>
            <a:endParaRPr lang="en-US" altLang="zh-TW" dirty="0"/>
          </a:p>
          <a:p>
            <a:r>
              <a:rPr lang="en-US" dirty="0"/>
              <a:t>					</a:t>
            </a:r>
            <a:r>
              <a:rPr lang="en-US" altLang="zh-CN" dirty="0">
                <a:hlinkClick r:id="rId8"/>
              </a:rPr>
              <a:t>Oct 2020</a:t>
            </a:r>
            <a:r>
              <a:rPr lang="zh-CN" altLang="en-US" dirty="0">
                <a:hlinkClick r:id="rId8"/>
              </a:rPr>
              <a:t> </a:t>
            </a:r>
            <a:r>
              <a:rPr lang="en-US" dirty="0" err="1"/>
              <a:t>周吉源</a:t>
            </a:r>
            <a:endParaRPr lang="en-TW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112741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Quantum Terminology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C7A27-FA6D-4E48-8324-7D868653C9C0}"/>
              </a:ext>
            </a:extLst>
          </p:cNvPr>
          <p:cNvSpPr txBox="1"/>
          <p:nvPr/>
        </p:nvSpPr>
        <p:spPr>
          <a:xfrm>
            <a:off x="421038" y="1295531"/>
            <a:ext cx="395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/>
              <a:t>Superposition compresses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2D71A-EE32-F343-A062-8424DB5BA2FA}"/>
              </a:ext>
            </a:extLst>
          </p:cNvPr>
          <p:cNvSpPr txBox="1"/>
          <p:nvPr/>
        </p:nvSpPr>
        <p:spPr>
          <a:xfrm>
            <a:off x="4768191" y="1295531"/>
            <a:ext cx="395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/>
              <a:t>Entanglement collapses space</a:t>
            </a:r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C5360F80-5BEB-1341-9F52-0E892F8D5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81" y="1961281"/>
            <a:ext cx="3465284" cy="2267510"/>
          </a:xfrm>
          <a:prstGeom prst="rect">
            <a:avLst/>
          </a:prstGeom>
        </p:spPr>
      </p:pic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61505B7B-8F19-574E-AC04-7E2794C6A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865" y="1961281"/>
            <a:ext cx="3465283" cy="22675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668610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005809" y="448985"/>
            <a:ext cx="7236154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CISC versus RISC Instruction Sets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F84B75A2-2CDF-444B-9D75-00B2F6B35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341" y="1247928"/>
            <a:ext cx="5441318" cy="35605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92719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005809" y="448985"/>
            <a:ext cx="7236154" cy="510779"/>
          </a:xfrm>
          <a:noFill/>
        </p:spPr>
        <p:txBody>
          <a:bodyPr/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ARM versus Intel Instruction Sets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A4037DC4-DDFC-2049-A7DC-55C154E25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978" y="1172451"/>
            <a:ext cx="5666043" cy="3707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06553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>
            <a:extLst>
              <a:ext uri="{FF2B5EF4-FFF2-40B4-BE49-F238E27FC236}">
                <a16:creationId xmlns:a16="http://schemas.microsoft.com/office/drawing/2014/main" id="{BB98C90D-D535-1449-99C1-2D476EA179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895240"/>
              </p:ext>
            </p:extLst>
          </p:nvPr>
        </p:nvGraphicFramePr>
        <p:xfrm>
          <a:off x="2202061" y="1017725"/>
          <a:ext cx="4739878" cy="237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VISIO" r:id="rId4" imgW="6045200" imgH="5918200" progId="Visio.Drawing.6">
                  <p:embed/>
                </p:oleObj>
              </mc:Choice>
              <mc:Fallback>
                <p:oleObj name="VISIO" r:id="rId4" imgW="6045200" imgH="5918200" progId="Visio.Drawing.6">
                  <p:embed/>
                  <p:pic>
                    <p:nvPicPr>
                      <p:cNvPr id="8194" name="Object 2">
                        <a:extLst>
                          <a:ext uri="{FF2B5EF4-FFF2-40B4-BE49-F238E27FC236}">
                            <a16:creationId xmlns:a16="http://schemas.microsoft.com/office/drawing/2014/main" id="{BB98C90D-D535-1449-99C1-2D476EA179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553" t="32909" r="11743" b="25391"/>
                      <a:stretch>
                        <a:fillRect/>
                      </a:stretch>
                    </p:blipFill>
                    <p:spPr bwMode="auto">
                      <a:xfrm>
                        <a:off x="2202061" y="1017725"/>
                        <a:ext cx="4739878" cy="23729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>
            <a:extLst>
              <a:ext uri="{FF2B5EF4-FFF2-40B4-BE49-F238E27FC236}">
                <a16:creationId xmlns:a16="http://schemas.microsoft.com/office/drawing/2014/main" id="{661A6988-9AF1-CE41-8E18-3FEF585E1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Processing logic: fetch-execute cycle</a:t>
            </a:r>
          </a:p>
        </p:txBody>
      </p:sp>
      <p:sp>
        <p:nvSpPr>
          <p:cNvPr id="349188" name="Rectangle 4">
            <a:extLst>
              <a:ext uri="{FF2B5EF4-FFF2-40B4-BE49-F238E27FC236}">
                <a16:creationId xmlns:a16="http://schemas.microsoft.com/office/drawing/2014/main" id="{9DBDDF0C-B7AD-F945-A2DB-75BE8D92B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4018" y="3288170"/>
            <a:ext cx="5795963" cy="1675210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1050" dirty="0">
                <a:ea typeface="新細明體" panose="02020500000000000000" pitchFamily="18" charset="-120"/>
              </a:rPr>
              <a:t>Executing the </a:t>
            </a:r>
            <a:r>
              <a:rPr lang="en-US" altLang="zh-TW" sz="1050" i="1" dirty="0">
                <a:ea typeface="新細明體" panose="02020500000000000000" pitchFamily="18" charset="-120"/>
              </a:rPr>
              <a:t>current instruction</a:t>
            </a:r>
            <a:r>
              <a:rPr lang="en-US" altLang="zh-TW" sz="1050" dirty="0">
                <a:ea typeface="新細明體" panose="02020500000000000000" pitchFamily="18" charset="-120"/>
              </a:rPr>
              <a:t>  involves one or more of</a:t>
            </a:r>
            <a:br>
              <a:rPr lang="en-US" altLang="zh-TW" sz="1050" dirty="0">
                <a:ea typeface="新細明體" panose="02020500000000000000" pitchFamily="18" charset="-120"/>
              </a:rPr>
            </a:br>
            <a:r>
              <a:rPr lang="en-US" altLang="zh-TW" sz="1050" dirty="0">
                <a:ea typeface="新細明體" panose="02020500000000000000" pitchFamily="18" charset="-120"/>
              </a:rPr>
              <a:t>the following micro-tasks: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Have the </a:t>
            </a:r>
            <a:r>
              <a:rPr lang="en-US" altLang="zh-TW" sz="90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ALU</a:t>
            </a:r>
            <a:r>
              <a:rPr lang="en-US" altLang="zh-TW" sz="1050" dirty="0">
                <a:ea typeface="新細明體" panose="02020500000000000000" pitchFamily="18" charset="-120"/>
              </a:rPr>
              <a:t> compute some function  </a:t>
            </a:r>
            <a:r>
              <a:rPr lang="en-US" altLang="zh-TW" sz="1050" dirty="0">
                <a:latin typeface="Times New Roman" panose="02020603050405020304" pitchFamily="18" charset="0"/>
                <a:ea typeface="新細明體" panose="02020500000000000000" pitchFamily="18" charset="-120"/>
              </a:rPr>
              <a:t>out = </a:t>
            </a:r>
            <a:r>
              <a:rPr lang="en-US" altLang="zh-TW" sz="105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f </a:t>
            </a:r>
            <a:r>
              <a:rPr lang="en-US" altLang="zh-TW" sz="105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(register values)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Write the </a:t>
            </a:r>
            <a:r>
              <a:rPr lang="en-US" altLang="zh-TW" sz="900" dirty="0">
                <a:latin typeface="Consolas" panose="020B0609020204030204" pitchFamily="49" charset="0"/>
                <a:ea typeface="新細明體" panose="02020500000000000000" pitchFamily="18" charset="-120"/>
              </a:rPr>
              <a:t>ALU</a:t>
            </a:r>
            <a:r>
              <a:rPr lang="en-US" altLang="zh-TW" sz="1050" dirty="0">
                <a:ea typeface="新細明體" panose="02020500000000000000" pitchFamily="18" charset="-120"/>
              </a:rPr>
              <a:t> output to selected registers </a:t>
            </a:r>
          </a:p>
          <a:p>
            <a:pPr lvl="1">
              <a:buClr>
                <a:srgbClr val="006600"/>
              </a:buClr>
              <a:buFont typeface="Wingdings" pitchFamily="2" charset="2"/>
              <a:buChar char="q"/>
            </a:pPr>
            <a:r>
              <a:rPr lang="en-US" altLang="zh-TW" sz="1050" dirty="0">
                <a:ea typeface="新細明體" panose="02020500000000000000" pitchFamily="18" charset="-120"/>
              </a:rPr>
              <a:t>As a side-effect of this computation,</a:t>
            </a:r>
            <a:br>
              <a:rPr lang="en-US" altLang="zh-TW" sz="1050" dirty="0">
                <a:ea typeface="新細明體" panose="02020500000000000000" pitchFamily="18" charset="-120"/>
              </a:rPr>
            </a:br>
            <a:r>
              <a:rPr lang="en-US" altLang="zh-TW" sz="1050" dirty="0">
                <a:ea typeface="新細明體" panose="02020500000000000000" pitchFamily="18" charset="-120"/>
              </a:rPr>
              <a:t>figure out which instruction to fetch and execute next.</a:t>
            </a:r>
          </a:p>
        </p:txBody>
      </p:sp>
    </p:spTree>
    <p:extLst>
      <p:ext uri="{BB962C8B-B14F-4D97-AF65-F5344CB8AC3E}">
        <p14:creationId xmlns:p14="http://schemas.microsoft.com/office/powerpoint/2010/main" val="334236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188" grpId="0" build="p" bldLvl="2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1777</Words>
  <Application>Microsoft Macintosh PowerPoint</Application>
  <PresentationFormat>On-screen Show (16:9)</PresentationFormat>
  <Paragraphs>237</Paragraphs>
  <Slides>38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 Light</vt:lpstr>
      <vt:lpstr>Comic Sans MS</vt:lpstr>
      <vt:lpstr>Consolas</vt:lpstr>
      <vt:lpstr>Courier New</vt:lpstr>
      <vt:lpstr>Times New Roman</vt:lpstr>
      <vt:lpstr>Wingdings</vt:lpstr>
      <vt:lpstr>Simple Light</vt:lpstr>
      <vt:lpstr>VISIO</vt:lpstr>
      <vt:lpstr>Visio</vt:lpstr>
      <vt:lpstr>Computational Thinking &amp; Systems Design  The Whole Computer</vt:lpstr>
      <vt:lpstr>What is a Mother Board?</vt:lpstr>
      <vt:lpstr>What is Hyper-threading?</vt:lpstr>
      <vt:lpstr>Computer Architectures</vt:lpstr>
      <vt:lpstr>Computing and Spacetime</vt:lpstr>
      <vt:lpstr>Quantum Terminology</vt:lpstr>
      <vt:lpstr>CISC versus RISC Instruction Sets</vt:lpstr>
      <vt:lpstr>ARM versus Intel Instruction Sets</vt:lpstr>
      <vt:lpstr>Processing logic: fetch-execute cycle</vt:lpstr>
      <vt:lpstr>The Hack computer</vt:lpstr>
      <vt:lpstr>Main Parts of the Hack Computer</vt:lpstr>
      <vt:lpstr>Instruction memory</vt:lpstr>
      <vt:lpstr>Data memory</vt:lpstr>
      <vt:lpstr>Screen</vt:lpstr>
      <vt:lpstr>Screen memory map</vt:lpstr>
      <vt:lpstr>Keyboard</vt:lpstr>
      <vt:lpstr>Memory: conceptual / programmer’s view</vt:lpstr>
      <vt:lpstr>Memory: physical implementation</vt:lpstr>
      <vt:lpstr>CPU</vt:lpstr>
      <vt:lpstr>CPU</vt:lpstr>
      <vt:lpstr>The C-instruction revisited</vt:lpstr>
      <vt:lpstr>CPU implementation</vt:lpstr>
      <vt:lpstr>Lecture / construction plan</vt:lpstr>
      <vt:lpstr>Computer-on-a-chip interface</vt:lpstr>
      <vt:lpstr>Computer-on-a-chip implementation</vt:lpstr>
      <vt:lpstr>Perspective: from here to a “real” computer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Counting and Abstract Counting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82</cp:revision>
  <dcterms:modified xsi:type="dcterms:W3CDTF">2020-10-13T04:58:20Z</dcterms:modified>
</cp:coreProperties>
</file>